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8" r:id="rId2"/>
    <p:sldId id="293" r:id="rId3"/>
    <p:sldId id="296" r:id="rId4"/>
    <p:sldId id="256" r:id="rId5"/>
    <p:sldId id="294" r:id="rId6"/>
    <p:sldId id="272" r:id="rId7"/>
    <p:sldId id="273" r:id="rId8"/>
    <p:sldId id="269" r:id="rId9"/>
    <p:sldId id="266" r:id="rId10"/>
    <p:sldId id="257" r:id="rId11"/>
    <p:sldId id="258" r:id="rId12"/>
    <p:sldId id="267" r:id="rId13"/>
    <p:sldId id="275" r:id="rId14"/>
    <p:sldId id="270" r:id="rId15"/>
    <p:sldId id="274" r:id="rId16"/>
    <p:sldId id="276" r:id="rId17"/>
    <p:sldId id="259" r:id="rId18"/>
    <p:sldId id="295" r:id="rId19"/>
    <p:sldId id="292" r:id="rId20"/>
    <p:sldId id="277"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8821F-1F0C-464B-B564-44D526448F50}" v="180" dt="2021-03-20T20:36:33.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06" autoAdjust="0"/>
  </p:normalViewPr>
  <p:slideViewPr>
    <p:cSldViewPr snapToGrid="0">
      <p:cViewPr varScale="1">
        <p:scale>
          <a:sx n="60" d="100"/>
          <a:sy n="60" d="100"/>
        </p:scale>
        <p:origin x="453" y="38"/>
      </p:cViewPr>
      <p:guideLst/>
    </p:cSldViewPr>
  </p:slideViewPr>
  <p:outlineViewPr>
    <p:cViewPr>
      <p:scale>
        <a:sx n="33" d="100"/>
        <a:sy n="33" d="100"/>
      </p:scale>
      <p:origin x="0" y="-6024"/>
    </p:cViewPr>
  </p:outlineViewPr>
  <p:notesTextViewPr>
    <p:cViewPr>
      <p:scale>
        <a:sx n="1" d="1"/>
        <a:sy n="1" d="1"/>
      </p:scale>
      <p:origin x="0" y="-158"/>
    </p:cViewPr>
  </p:notesTextViewPr>
  <p:sorterViewPr>
    <p:cViewPr>
      <p:scale>
        <a:sx n="100" d="100"/>
        <a:sy n="100" d="100"/>
      </p:scale>
      <p:origin x="0" y="0"/>
    </p:cViewPr>
  </p:sorterViewPr>
  <p:notesViewPr>
    <p:cSldViewPr snapToGrid="0">
      <p:cViewPr varScale="1">
        <p:scale>
          <a:sx n="50" d="100"/>
          <a:sy n="50" d="100"/>
        </p:scale>
        <p:origin x="1111"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D738821F-1F0C-464B-B564-44D526448F50}"/>
    <pc:docChg chg="undo custSel addSld delSld modSld sldOrd">
      <pc:chgData name="Bob Rajan" userId="efe1b2ae-a6ce-4d4c-a207-b19fb703a183" providerId="ADAL" clId="{D738821F-1F0C-464B-B564-44D526448F50}" dt="2021-03-23T19:55:41.847" v="17936" actId="313"/>
      <pc:docMkLst>
        <pc:docMk/>
      </pc:docMkLst>
      <pc:sldChg chg="addSp delSp modSp mod modNotes">
        <pc:chgData name="Bob Rajan" userId="efe1b2ae-a6ce-4d4c-a207-b19fb703a183" providerId="ADAL" clId="{D738821F-1F0C-464B-B564-44D526448F50}" dt="2021-03-18T16:17:36.418" v="15330" actId="27636"/>
        <pc:sldMkLst>
          <pc:docMk/>
          <pc:sldMk cId="2221787637" sldId="256"/>
        </pc:sldMkLst>
        <pc:spChg chg="del mod">
          <ac:chgData name="Bob Rajan" userId="efe1b2ae-a6ce-4d4c-a207-b19fb703a183" providerId="ADAL" clId="{D738821F-1F0C-464B-B564-44D526448F50}" dt="2021-02-25T16:37:37.710" v="1930" actId="478"/>
          <ac:spMkLst>
            <pc:docMk/>
            <pc:sldMk cId="2221787637" sldId="256"/>
            <ac:spMk id="2" creationId="{81EA936E-A5C6-4D13-88C9-DEAE4533B23F}"/>
          </ac:spMkLst>
        </pc:spChg>
        <pc:spChg chg="mod">
          <ac:chgData name="Bob Rajan" userId="efe1b2ae-a6ce-4d4c-a207-b19fb703a183" providerId="ADAL" clId="{D738821F-1F0C-464B-B564-44D526448F50}" dt="2021-03-18T16:17:36.418" v="15330" actId="27636"/>
          <ac:spMkLst>
            <pc:docMk/>
            <pc:sldMk cId="2221787637" sldId="256"/>
            <ac:spMk id="3" creationId="{A0E85F31-5945-4A8D-A586-42510BDB7F24}"/>
          </ac:spMkLst>
        </pc:spChg>
        <pc:spChg chg="add del mod">
          <ac:chgData name="Bob Rajan" userId="efe1b2ae-a6ce-4d4c-a207-b19fb703a183" providerId="ADAL" clId="{D738821F-1F0C-464B-B564-44D526448F50}" dt="2021-03-09T09:15:46.525" v="7825" actId="478"/>
          <ac:spMkLst>
            <pc:docMk/>
            <pc:sldMk cId="2221787637" sldId="256"/>
            <ac:spMk id="11" creationId="{F7FAD996-235D-4BC7-8B82-CD93DE04B96D}"/>
          </ac:spMkLst>
        </pc:spChg>
        <pc:picChg chg="add del mod">
          <ac:chgData name="Bob Rajan" userId="efe1b2ae-a6ce-4d4c-a207-b19fb703a183" providerId="ADAL" clId="{D738821F-1F0C-464B-B564-44D526448F50}" dt="2021-03-09T08:49:00.142" v="7341" actId="478"/>
          <ac:picMkLst>
            <pc:docMk/>
            <pc:sldMk cId="2221787637" sldId="256"/>
            <ac:picMk id="4" creationId="{FF5A86E1-88E8-4AA5-932A-B14B5806690D}"/>
          </ac:picMkLst>
        </pc:picChg>
        <pc:picChg chg="add mod">
          <ac:chgData name="Bob Rajan" userId="efe1b2ae-a6ce-4d4c-a207-b19fb703a183" providerId="ADAL" clId="{D738821F-1F0C-464B-B564-44D526448F50}" dt="2021-03-18T16:17:04.122" v="15326" actId="1076"/>
          <ac:picMkLst>
            <pc:docMk/>
            <pc:sldMk cId="2221787637" sldId="256"/>
            <ac:picMk id="6" creationId="{306E11B4-3133-43E9-9CEB-211342CFF384}"/>
          </ac:picMkLst>
        </pc:picChg>
        <pc:picChg chg="add del mod">
          <ac:chgData name="Bob Rajan" userId="efe1b2ae-a6ce-4d4c-a207-b19fb703a183" providerId="ADAL" clId="{D738821F-1F0C-464B-B564-44D526448F50}" dt="2021-03-09T09:15:34.855" v="7822" actId="478"/>
          <ac:picMkLst>
            <pc:docMk/>
            <pc:sldMk cId="2221787637" sldId="256"/>
            <ac:picMk id="8" creationId="{46C25344-3265-4858-87A1-50B92FF92D40}"/>
          </ac:picMkLst>
        </pc:picChg>
        <pc:cxnChg chg="add del mod">
          <ac:chgData name="Bob Rajan" userId="efe1b2ae-a6ce-4d4c-a207-b19fb703a183" providerId="ADAL" clId="{D738821F-1F0C-464B-B564-44D526448F50}" dt="2021-02-25T11:16:57.078" v="657" actId="478"/>
          <ac:cxnSpMkLst>
            <pc:docMk/>
            <pc:sldMk cId="2221787637" sldId="256"/>
            <ac:cxnSpMk id="8" creationId="{1F374E52-610F-4021-87E3-9D6F61F055C4}"/>
          </ac:cxnSpMkLst>
        </pc:cxnChg>
      </pc:sldChg>
      <pc:sldChg chg="addSp delSp modSp mod ord modNotes modNotesTx">
        <pc:chgData name="Bob Rajan" userId="efe1b2ae-a6ce-4d4c-a207-b19fb703a183" providerId="ADAL" clId="{D738821F-1F0C-464B-B564-44D526448F50}" dt="2021-03-22T19:35:15.375" v="17374" actId="20577"/>
        <pc:sldMkLst>
          <pc:docMk/>
          <pc:sldMk cId="2575836499" sldId="257"/>
        </pc:sldMkLst>
        <pc:spChg chg="del">
          <ac:chgData name="Bob Rajan" userId="efe1b2ae-a6ce-4d4c-a207-b19fb703a183" providerId="ADAL" clId="{D738821F-1F0C-464B-B564-44D526448F50}" dt="2021-02-25T16:02:20.851" v="1313" actId="478"/>
          <ac:spMkLst>
            <pc:docMk/>
            <pc:sldMk cId="2575836499" sldId="257"/>
            <ac:spMk id="2" creationId="{81EA936E-A5C6-4D13-88C9-DEAE4533B23F}"/>
          </ac:spMkLst>
        </pc:spChg>
        <pc:spChg chg="mod">
          <ac:chgData name="Bob Rajan" userId="efe1b2ae-a6ce-4d4c-a207-b19fb703a183" providerId="ADAL" clId="{D738821F-1F0C-464B-B564-44D526448F50}" dt="2021-02-25T16:03:25.158" v="1320"/>
          <ac:spMkLst>
            <pc:docMk/>
            <pc:sldMk cId="2575836499" sldId="257"/>
            <ac:spMk id="3" creationId="{A0E85F31-5945-4A8D-A586-42510BDB7F24}"/>
          </ac:spMkLst>
        </pc:spChg>
        <pc:picChg chg="mod">
          <ac:chgData name="Bob Rajan" userId="efe1b2ae-a6ce-4d4c-a207-b19fb703a183" providerId="ADAL" clId="{D738821F-1F0C-464B-B564-44D526448F50}" dt="2021-03-01T12:49:33.337" v="5223" actId="1076"/>
          <ac:picMkLst>
            <pc:docMk/>
            <pc:sldMk cId="2575836499" sldId="257"/>
            <ac:picMk id="5" creationId="{C11BEE6D-1044-4C9A-8681-E1137BF80CA7}"/>
          </ac:picMkLst>
        </pc:picChg>
        <pc:picChg chg="add mod">
          <ac:chgData name="Bob Rajan" userId="efe1b2ae-a6ce-4d4c-a207-b19fb703a183" providerId="ADAL" clId="{D738821F-1F0C-464B-B564-44D526448F50}" dt="2021-03-18T16:21:36.603" v="15341" actId="14100"/>
          <ac:picMkLst>
            <pc:docMk/>
            <pc:sldMk cId="2575836499" sldId="257"/>
            <ac:picMk id="6" creationId="{8F5A366D-925A-4FB6-A50B-2830BCD99A8C}"/>
          </ac:picMkLst>
        </pc:picChg>
      </pc:sldChg>
      <pc:sldChg chg="addSp delSp modSp mod ord modNotes modNotesTx">
        <pc:chgData name="Bob Rajan" userId="efe1b2ae-a6ce-4d4c-a207-b19fb703a183" providerId="ADAL" clId="{D738821F-1F0C-464B-B564-44D526448F50}" dt="2021-03-19T13:05:07.781" v="16045" actId="6549"/>
        <pc:sldMkLst>
          <pc:docMk/>
          <pc:sldMk cId="3317008913" sldId="258"/>
        </pc:sldMkLst>
        <pc:spChg chg="del mod">
          <ac:chgData name="Bob Rajan" userId="efe1b2ae-a6ce-4d4c-a207-b19fb703a183" providerId="ADAL" clId="{D738821F-1F0C-464B-B564-44D526448F50}" dt="2021-02-25T16:42:14.166" v="1946" actId="478"/>
          <ac:spMkLst>
            <pc:docMk/>
            <pc:sldMk cId="3317008913" sldId="258"/>
            <ac:spMk id="2" creationId="{81EA936E-A5C6-4D13-88C9-DEAE4533B23F}"/>
          </ac:spMkLst>
        </pc:spChg>
        <pc:spChg chg="del">
          <ac:chgData name="Bob Rajan" userId="efe1b2ae-a6ce-4d4c-a207-b19fb703a183" providerId="ADAL" clId="{D738821F-1F0C-464B-B564-44D526448F50}" dt="2021-02-25T16:42:17.997" v="1947" actId="478"/>
          <ac:spMkLst>
            <pc:docMk/>
            <pc:sldMk cId="3317008913" sldId="258"/>
            <ac:spMk id="3" creationId="{A0E85F31-5945-4A8D-A586-42510BDB7F24}"/>
          </ac:spMkLst>
        </pc:spChg>
        <pc:spChg chg="add del mod">
          <ac:chgData name="Bob Rajan" userId="efe1b2ae-a6ce-4d4c-a207-b19fb703a183" providerId="ADAL" clId="{D738821F-1F0C-464B-B564-44D526448F50}" dt="2021-02-25T17:47:34.608" v="3196" actId="478"/>
          <ac:spMkLst>
            <pc:docMk/>
            <pc:sldMk cId="3317008913" sldId="258"/>
            <ac:spMk id="6" creationId="{2D8F4D14-1EF9-4EA5-AA18-5AAEB51E84BA}"/>
          </ac:spMkLst>
        </pc:spChg>
        <pc:spChg chg="add del mod">
          <ac:chgData name="Bob Rajan" userId="efe1b2ae-a6ce-4d4c-a207-b19fb703a183" providerId="ADAL" clId="{D738821F-1F0C-464B-B564-44D526448F50}" dt="2021-03-19T12:41:15.543" v="15674" actId="1076"/>
          <ac:spMkLst>
            <pc:docMk/>
            <pc:sldMk cId="3317008913" sldId="258"/>
            <ac:spMk id="9" creationId="{45B478FA-09AD-44BA-A943-C3700B719E09}"/>
          </ac:spMkLst>
        </pc:spChg>
        <pc:picChg chg="mod">
          <ac:chgData name="Bob Rajan" userId="efe1b2ae-a6ce-4d4c-a207-b19fb703a183" providerId="ADAL" clId="{D738821F-1F0C-464B-B564-44D526448F50}" dt="2021-02-25T16:41:46.645" v="1944" actId="1076"/>
          <ac:picMkLst>
            <pc:docMk/>
            <pc:sldMk cId="3317008913" sldId="258"/>
            <ac:picMk id="5" creationId="{C11BEE6D-1044-4C9A-8681-E1137BF80CA7}"/>
          </ac:picMkLst>
        </pc:picChg>
        <pc:picChg chg="add mod">
          <ac:chgData name="Bob Rajan" userId="efe1b2ae-a6ce-4d4c-a207-b19fb703a183" providerId="ADAL" clId="{D738821F-1F0C-464B-B564-44D526448F50}" dt="2021-03-02T12:06:37.468" v="5612" actId="14100"/>
          <ac:picMkLst>
            <pc:docMk/>
            <pc:sldMk cId="3317008913" sldId="258"/>
            <ac:picMk id="11" creationId="{084473A0-BF8E-4F60-840A-D8436F5A3527}"/>
          </ac:picMkLst>
        </pc:picChg>
      </pc:sldChg>
      <pc:sldChg chg="addSp delSp modSp mod modNotes">
        <pc:chgData name="Bob Rajan" userId="efe1b2ae-a6ce-4d4c-a207-b19fb703a183" providerId="ADAL" clId="{D738821F-1F0C-464B-B564-44D526448F50}" dt="2021-03-23T19:52:47.680" v="17838" actId="20577"/>
        <pc:sldMkLst>
          <pc:docMk/>
          <pc:sldMk cId="259622100" sldId="259"/>
        </pc:sldMkLst>
        <pc:spChg chg="mod">
          <ac:chgData name="Bob Rajan" userId="efe1b2ae-a6ce-4d4c-a207-b19fb703a183" providerId="ADAL" clId="{D738821F-1F0C-464B-B564-44D526448F50}" dt="2021-03-09T11:34:37.918" v="11073" actId="313"/>
          <ac:spMkLst>
            <pc:docMk/>
            <pc:sldMk cId="259622100" sldId="259"/>
            <ac:spMk id="2" creationId="{81EA936E-A5C6-4D13-88C9-DEAE4533B23F}"/>
          </ac:spMkLst>
        </pc:spChg>
        <pc:spChg chg="del mod">
          <ac:chgData name="Bob Rajan" userId="efe1b2ae-a6ce-4d4c-a207-b19fb703a183" providerId="ADAL" clId="{D738821F-1F0C-464B-B564-44D526448F50}" dt="2021-03-09T11:27:59.533" v="11040" actId="478"/>
          <ac:spMkLst>
            <pc:docMk/>
            <pc:sldMk cId="259622100" sldId="259"/>
            <ac:spMk id="3" creationId="{A0E85F31-5945-4A8D-A586-42510BDB7F24}"/>
          </ac:spMkLst>
        </pc:spChg>
        <pc:spChg chg="add del mod">
          <ac:chgData name="Bob Rajan" userId="efe1b2ae-a6ce-4d4c-a207-b19fb703a183" providerId="ADAL" clId="{D738821F-1F0C-464B-B564-44D526448F50}" dt="2021-03-19T12:45:17.891" v="15698" actId="478"/>
          <ac:spMkLst>
            <pc:docMk/>
            <pc:sldMk cId="259622100" sldId="259"/>
            <ac:spMk id="7" creationId="{F57B8B89-168D-433A-934C-F92B19B5A6D5}"/>
          </ac:spMkLst>
        </pc:spChg>
        <pc:spChg chg="add del mod">
          <ac:chgData name="Bob Rajan" userId="efe1b2ae-a6ce-4d4c-a207-b19fb703a183" providerId="ADAL" clId="{D738821F-1F0C-464B-B564-44D526448F50}" dt="2021-03-09T11:28:02.348" v="11041" actId="478"/>
          <ac:spMkLst>
            <pc:docMk/>
            <pc:sldMk cId="259622100" sldId="259"/>
            <ac:spMk id="10" creationId="{6AC50D27-E7F9-49FA-A438-AC440C25095F}"/>
          </ac:spMkLst>
        </pc:spChg>
        <pc:picChg chg="mod">
          <ac:chgData name="Bob Rajan" userId="efe1b2ae-a6ce-4d4c-a207-b19fb703a183" providerId="ADAL" clId="{D738821F-1F0C-464B-B564-44D526448F50}" dt="2021-02-25T18:06:27.709" v="3411" actId="1076"/>
          <ac:picMkLst>
            <pc:docMk/>
            <pc:sldMk cId="259622100" sldId="259"/>
            <ac:picMk id="5" creationId="{C11BEE6D-1044-4C9A-8681-E1137BF80CA7}"/>
          </ac:picMkLst>
        </pc:picChg>
        <pc:picChg chg="add del mod">
          <ac:chgData name="Bob Rajan" userId="efe1b2ae-a6ce-4d4c-a207-b19fb703a183" providerId="ADAL" clId="{D738821F-1F0C-464B-B564-44D526448F50}" dt="2021-03-09T11:27:03.635" v="10969" actId="478"/>
          <ac:picMkLst>
            <pc:docMk/>
            <pc:sldMk cId="259622100" sldId="259"/>
            <ac:picMk id="8" creationId="{08EE463F-0B44-44AB-98C1-0863A28EF2B1}"/>
          </ac:picMkLst>
        </pc:picChg>
        <pc:picChg chg="add mod">
          <ac:chgData name="Bob Rajan" userId="efe1b2ae-a6ce-4d4c-a207-b19fb703a183" providerId="ADAL" clId="{D738821F-1F0C-464B-B564-44D526448F50}" dt="2021-03-19T12:46:28.315" v="15707" actId="14100"/>
          <ac:picMkLst>
            <pc:docMk/>
            <pc:sldMk cId="259622100" sldId="259"/>
            <ac:picMk id="11" creationId="{F3EAE411-E740-4D9E-A79F-FC79DE5F511E}"/>
          </ac:picMkLst>
        </pc:picChg>
      </pc:sldChg>
      <pc:sldChg chg="delSp del mod">
        <pc:chgData name="Bob Rajan" userId="efe1b2ae-a6ce-4d4c-a207-b19fb703a183" providerId="ADAL" clId="{D738821F-1F0C-464B-B564-44D526448F50}" dt="2021-02-25T18:09:56.963" v="3436" actId="47"/>
        <pc:sldMkLst>
          <pc:docMk/>
          <pc:sldMk cId="3823231534" sldId="260"/>
        </pc:sldMkLst>
        <pc:spChg chg="del">
          <ac:chgData name="Bob Rajan" userId="efe1b2ae-a6ce-4d4c-a207-b19fb703a183" providerId="ADAL" clId="{D738821F-1F0C-464B-B564-44D526448F50}" dt="2021-02-25T18:08:30.512" v="3433" actId="478"/>
          <ac:spMkLst>
            <pc:docMk/>
            <pc:sldMk cId="3823231534" sldId="260"/>
            <ac:spMk id="2" creationId="{81EA936E-A5C6-4D13-88C9-DEAE4533B23F}"/>
          </ac:spMkLst>
        </pc:spChg>
      </pc:sldChg>
      <pc:sldChg chg="del">
        <pc:chgData name="Bob Rajan" userId="efe1b2ae-a6ce-4d4c-a207-b19fb703a183" providerId="ADAL" clId="{D738821F-1F0C-464B-B564-44D526448F50}" dt="2021-02-25T18:10:11.136" v="3438" actId="47"/>
        <pc:sldMkLst>
          <pc:docMk/>
          <pc:sldMk cId="775369321" sldId="261"/>
        </pc:sldMkLst>
      </pc:sldChg>
      <pc:sldChg chg="del">
        <pc:chgData name="Bob Rajan" userId="efe1b2ae-a6ce-4d4c-a207-b19fb703a183" providerId="ADAL" clId="{D738821F-1F0C-464B-B564-44D526448F50}" dt="2021-02-25T18:10:04.029" v="3437" actId="47"/>
        <pc:sldMkLst>
          <pc:docMk/>
          <pc:sldMk cId="2873662319" sldId="262"/>
        </pc:sldMkLst>
      </pc:sldChg>
      <pc:sldChg chg="del">
        <pc:chgData name="Bob Rajan" userId="efe1b2ae-a6ce-4d4c-a207-b19fb703a183" providerId="ADAL" clId="{D738821F-1F0C-464B-B564-44D526448F50}" dt="2021-02-25T18:10:12.311" v="3439" actId="47"/>
        <pc:sldMkLst>
          <pc:docMk/>
          <pc:sldMk cId="1990585200" sldId="263"/>
        </pc:sldMkLst>
      </pc:sldChg>
      <pc:sldChg chg="del">
        <pc:chgData name="Bob Rajan" userId="efe1b2ae-a6ce-4d4c-a207-b19fb703a183" providerId="ADAL" clId="{D738821F-1F0C-464B-B564-44D526448F50}" dt="2021-02-25T18:10:15.086" v="3440" actId="47"/>
        <pc:sldMkLst>
          <pc:docMk/>
          <pc:sldMk cId="4017025183" sldId="264"/>
        </pc:sldMkLst>
      </pc:sldChg>
      <pc:sldChg chg="del">
        <pc:chgData name="Bob Rajan" userId="efe1b2ae-a6ce-4d4c-a207-b19fb703a183" providerId="ADAL" clId="{D738821F-1F0C-464B-B564-44D526448F50}" dt="2021-02-25T18:10:16.126" v="3441" actId="47"/>
        <pc:sldMkLst>
          <pc:docMk/>
          <pc:sldMk cId="837426164" sldId="265"/>
        </pc:sldMkLst>
      </pc:sldChg>
      <pc:sldChg chg="addSp modSp mod modNotes">
        <pc:chgData name="Bob Rajan" userId="efe1b2ae-a6ce-4d4c-a207-b19fb703a183" providerId="ADAL" clId="{D738821F-1F0C-464B-B564-44D526448F50}" dt="2021-03-18T16:21:22.055" v="15340" actId="255"/>
        <pc:sldMkLst>
          <pc:docMk/>
          <pc:sldMk cId="1550224473" sldId="266"/>
        </pc:sldMkLst>
        <pc:spChg chg="mod">
          <ac:chgData name="Bob Rajan" userId="efe1b2ae-a6ce-4d4c-a207-b19fb703a183" providerId="ADAL" clId="{D738821F-1F0C-464B-B564-44D526448F50}" dt="2021-03-18T16:21:22.055" v="15340" actId="255"/>
          <ac:spMkLst>
            <pc:docMk/>
            <pc:sldMk cId="1550224473" sldId="266"/>
            <ac:spMk id="2" creationId="{81EA936E-A5C6-4D13-88C9-DEAE4533B23F}"/>
          </ac:spMkLst>
        </pc:spChg>
        <pc:spChg chg="mod">
          <ac:chgData name="Bob Rajan" userId="efe1b2ae-a6ce-4d4c-a207-b19fb703a183" providerId="ADAL" clId="{D738821F-1F0C-464B-B564-44D526448F50}" dt="2021-02-25T17:21:23.382" v="3132" actId="2"/>
          <ac:spMkLst>
            <pc:docMk/>
            <pc:sldMk cId="1550224473" sldId="266"/>
            <ac:spMk id="3" creationId="{A0E85F31-5945-4A8D-A586-42510BDB7F24}"/>
          </ac:spMkLst>
        </pc:spChg>
        <pc:picChg chg="add mod">
          <ac:chgData name="Bob Rajan" userId="efe1b2ae-a6ce-4d4c-a207-b19fb703a183" providerId="ADAL" clId="{D738821F-1F0C-464B-B564-44D526448F50}" dt="2021-02-25T12:42:20.547" v="1213" actId="1440"/>
          <ac:picMkLst>
            <pc:docMk/>
            <pc:sldMk cId="1550224473" sldId="266"/>
            <ac:picMk id="6" creationId="{EC5059BC-B685-4CB0-B752-59CFDA81995A}"/>
          </ac:picMkLst>
        </pc:picChg>
      </pc:sldChg>
      <pc:sldChg chg="addSp delSp modSp mod modNotes modNotesTx">
        <pc:chgData name="Bob Rajan" userId="efe1b2ae-a6ce-4d4c-a207-b19fb703a183" providerId="ADAL" clId="{D738821F-1F0C-464B-B564-44D526448F50}" dt="2021-03-19T13:07:12.598" v="16060" actId="1076"/>
        <pc:sldMkLst>
          <pc:docMk/>
          <pc:sldMk cId="1430539300" sldId="267"/>
        </pc:sldMkLst>
        <pc:spChg chg="mod">
          <ac:chgData name="Bob Rajan" userId="efe1b2ae-a6ce-4d4c-a207-b19fb703a183" providerId="ADAL" clId="{D738821F-1F0C-464B-B564-44D526448F50}" dt="2021-03-18T16:22:00.390" v="15346" actId="20577"/>
          <ac:spMkLst>
            <pc:docMk/>
            <pc:sldMk cId="1430539300" sldId="267"/>
            <ac:spMk id="2" creationId="{81EA936E-A5C6-4D13-88C9-DEAE4533B23F}"/>
          </ac:spMkLst>
        </pc:spChg>
        <pc:spChg chg="del">
          <ac:chgData name="Bob Rajan" userId="efe1b2ae-a6ce-4d4c-a207-b19fb703a183" providerId="ADAL" clId="{D738821F-1F0C-464B-B564-44D526448F50}" dt="2021-02-25T12:29:14.293" v="1180" actId="478"/>
          <ac:spMkLst>
            <pc:docMk/>
            <pc:sldMk cId="1430539300" sldId="267"/>
            <ac:spMk id="3" creationId="{A0E85F31-5945-4A8D-A586-42510BDB7F24}"/>
          </ac:spMkLst>
        </pc:spChg>
        <pc:spChg chg="add del mod">
          <ac:chgData name="Bob Rajan" userId="efe1b2ae-a6ce-4d4c-a207-b19fb703a183" providerId="ADAL" clId="{D738821F-1F0C-464B-B564-44D526448F50}" dt="2021-02-25T17:07:27.443" v="2955" actId="478"/>
          <ac:spMkLst>
            <pc:docMk/>
            <pc:sldMk cId="1430539300" sldId="267"/>
            <ac:spMk id="7" creationId="{DA647AE5-689B-4481-86AF-EBFAB7C4A7BF}"/>
          </ac:spMkLst>
        </pc:spChg>
        <pc:picChg chg="add mod">
          <ac:chgData name="Bob Rajan" userId="efe1b2ae-a6ce-4d4c-a207-b19fb703a183" providerId="ADAL" clId="{D738821F-1F0C-464B-B564-44D526448F50}" dt="2021-02-25T17:06:21.671" v="2891" actId="1076"/>
          <ac:picMkLst>
            <pc:docMk/>
            <pc:sldMk cId="1430539300" sldId="267"/>
            <ac:picMk id="6" creationId="{8B5B14F1-51C3-445C-8430-5555E1813571}"/>
          </ac:picMkLst>
        </pc:picChg>
      </pc:sldChg>
      <pc:sldChg chg="addSp delSp modSp mod ord modNotes">
        <pc:chgData name="Bob Rajan" userId="efe1b2ae-a6ce-4d4c-a207-b19fb703a183" providerId="ADAL" clId="{D738821F-1F0C-464B-B564-44D526448F50}" dt="2021-03-19T12:57:48.957" v="15937" actId="20577"/>
        <pc:sldMkLst>
          <pc:docMk/>
          <pc:sldMk cId="733711450" sldId="268"/>
        </pc:sldMkLst>
        <pc:spChg chg="mod">
          <ac:chgData name="Bob Rajan" userId="efe1b2ae-a6ce-4d4c-a207-b19fb703a183" providerId="ADAL" clId="{D738821F-1F0C-464B-B564-44D526448F50}" dt="2021-02-25T11:57:28.576" v="931" actId="1076"/>
          <ac:spMkLst>
            <pc:docMk/>
            <pc:sldMk cId="733711450" sldId="268"/>
            <ac:spMk id="2" creationId="{81EA936E-A5C6-4D13-88C9-DEAE4533B23F}"/>
          </ac:spMkLst>
        </pc:spChg>
        <pc:spChg chg="mod">
          <ac:chgData name="Bob Rajan" userId="efe1b2ae-a6ce-4d4c-a207-b19fb703a183" providerId="ADAL" clId="{D738821F-1F0C-464B-B564-44D526448F50}" dt="2021-03-18T16:07:14.953" v="15265" actId="255"/>
          <ac:spMkLst>
            <pc:docMk/>
            <pc:sldMk cId="733711450" sldId="268"/>
            <ac:spMk id="3" creationId="{A0E85F31-5945-4A8D-A586-42510BDB7F24}"/>
          </ac:spMkLst>
        </pc:spChg>
        <pc:spChg chg="add mod">
          <ac:chgData name="Bob Rajan" userId="efe1b2ae-a6ce-4d4c-a207-b19fb703a183" providerId="ADAL" clId="{D738821F-1F0C-464B-B564-44D526448F50}" dt="2021-03-18T16:07:04.510" v="15263" actId="1076"/>
          <ac:spMkLst>
            <pc:docMk/>
            <pc:sldMk cId="733711450" sldId="268"/>
            <ac:spMk id="4" creationId="{4F9B7D4B-6818-4BB2-A872-D1ABACEF64B7}"/>
          </ac:spMkLst>
        </pc:spChg>
        <pc:spChg chg="add mod">
          <ac:chgData name="Bob Rajan" userId="efe1b2ae-a6ce-4d4c-a207-b19fb703a183" providerId="ADAL" clId="{D738821F-1F0C-464B-B564-44D526448F50}" dt="2021-03-18T16:07:56.705" v="15267" actId="255"/>
          <ac:spMkLst>
            <pc:docMk/>
            <pc:sldMk cId="733711450" sldId="268"/>
            <ac:spMk id="6" creationId="{A7DB47FB-5FAB-48C0-9F5D-90991062AB8B}"/>
          </ac:spMkLst>
        </pc:spChg>
        <pc:picChg chg="add del mod">
          <ac:chgData name="Bob Rajan" userId="efe1b2ae-a6ce-4d4c-a207-b19fb703a183" providerId="ADAL" clId="{D738821F-1F0C-464B-B564-44D526448F50}" dt="2021-02-25T12:36:09.870" v="1196" actId="478"/>
          <ac:picMkLst>
            <pc:docMk/>
            <pc:sldMk cId="733711450" sldId="268"/>
            <ac:picMk id="6" creationId="{2C64E513-87AE-45C4-B6FB-E993C515D972}"/>
          </ac:picMkLst>
        </pc:picChg>
        <pc:picChg chg="add mod">
          <ac:chgData name="Bob Rajan" userId="efe1b2ae-a6ce-4d4c-a207-b19fb703a183" providerId="ADAL" clId="{D738821F-1F0C-464B-B564-44D526448F50}" dt="2021-03-18T16:08:27.112" v="15270" actId="14100"/>
          <ac:picMkLst>
            <pc:docMk/>
            <pc:sldMk cId="733711450" sldId="268"/>
            <ac:picMk id="8" creationId="{D52C2610-B884-4F78-ADBA-721AAF7D12A0}"/>
          </ac:picMkLst>
        </pc:picChg>
      </pc:sldChg>
      <pc:sldChg chg="modSp mod ord modNotes">
        <pc:chgData name="Bob Rajan" userId="efe1b2ae-a6ce-4d4c-a207-b19fb703a183" providerId="ADAL" clId="{D738821F-1F0C-464B-B564-44D526448F50}" dt="2021-03-09T17:41:02.265" v="14938" actId="14100"/>
        <pc:sldMkLst>
          <pc:docMk/>
          <pc:sldMk cId="3278219154" sldId="269"/>
        </pc:sldMkLst>
        <pc:spChg chg="mod">
          <ac:chgData name="Bob Rajan" userId="efe1b2ae-a6ce-4d4c-a207-b19fb703a183" providerId="ADAL" clId="{D738821F-1F0C-464B-B564-44D526448F50}" dt="2021-03-02T12:05:31.061" v="5608" actId="20577"/>
          <ac:spMkLst>
            <pc:docMk/>
            <pc:sldMk cId="3278219154" sldId="269"/>
            <ac:spMk id="2" creationId="{81EA936E-A5C6-4D13-88C9-DEAE4533B23F}"/>
          </ac:spMkLst>
        </pc:spChg>
        <pc:spChg chg="mod">
          <ac:chgData name="Bob Rajan" userId="efe1b2ae-a6ce-4d4c-a207-b19fb703a183" providerId="ADAL" clId="{D738821F-1F0C-464B-B564-44D526448F50}" dt="2021-02-25T17:43:24.177" v="3166" actId="1076"/>
          <ac:spMkLst>
            <pc:docMk/>
            <pc:sldMk cId="3278219154" sldId="269"/>
            <ac:spMk id="3" creationId="{A0E85F31-5945-4A8D-A586-42510BDB7F24}"/>
          </ac:spMkLst>
        </pc:spChg>
      </pc:sldChg>
      <pc:sldChg chg="addSp delSp modSp mod modNotes modNotesTx">
        <pc:chgData name="Bob Rajan" userId="efe1b2ae-a6ce-4d4c-a207-b19fb703a183" providerId="ADAL" clId="{D738821F-1F0C-464B-B564-44D526448F50}" dt="2021-03-22T19:48:18.501" v="17378" actId="6549"/>
        <pc:sldMkLst>
          <pc:docMk/>
          <pc:sldMk cId="4206015703" sldId="270"/>
        </pc:sldMkLst>
        <pc:spChg chg="mod">
          <ac:chgData name="Bob Rajan" userId="efe1b2ae-a6ce-4d4c-a207-b19fb703a183" providerId="ADAL" clId="{D738821F-1F0C-464B-B564-44D526448F50}" dt="2021-03-09T10:33:03.008" v="9475" actId="20577"/>
          <ac:spMkLst>
            <pc:docMk/>
            <pc:sldMk cId="4206015703" sldId="270"/>
            <ac:spMk id="2" creationId="{81EA936E-A5C6-4D13-88C9-DEAE4533B23F}"/>
          </ac:spMkLst>
        </pc:spChg>
        <pc:spChg chg="mod">
          <ac:chgData name="Bob Rajan" userId="efe1b2ae-a6ce-4d4c-a207-b19fb703a183" providerId="ADAL" clId="{D738821F-1F0C-464B-B564-44D526448F50}" dt="2021-03-18T16:30:56.890" v="15452" actId="207"/>
          <ac:spMkLst>
            <pc:docMk/>
            <pc:sldMk cId="4206015703" sldId="270"/>
            <ac:spMk id="3" creationId="{A0E85F31-5945-4A8D-A586-42510BDB7F24}"/>
          </ac:spMkLst>
        </pc:spChg>
        <pc:picChg chg="add del mod">
          <ac:chgData name="Bob Rajan" userId="efe1b2ae-a6ce-4d4c-a207-b19fb703a183" providerId="ADAL" clId="{D738821F-1F0C-464B-B564-44D526448F50}" dt="2021-02-25T16:10:23.483" v="1328" actId="478"/>
          <ac:picMkLst>
            <pc:docMk/>
            <pc:sldMk cId="4206015703" sldId="270"/>
            <ac:picMk id="6" creationId="{0AA00F2E-C412-440D-944B-7C332B6392C3}"/>
          </ac:picMkLst>
        </pc:picChg>
        <pc:picChg chg="add mod">
          <ac:chgData name="Bob Rajan" userId="efe1b2ae-a6ce-4d4c-a207-b19fb703a183" providerId="ADAL" clId="{D738821F-1F0C-464B-B564-44D526448F50}" dt="2021-03-18T16:23:31.898" v="15355" actId="1076"/>
          <ac:picMkLst>
            <pc:docMk/>
            <pc:sldMk cId="4206015703" sldId="270"/>
            <ac:picMk id="8" creationId="{A6EDD16A-DF0A-4D5F-9050-966CEA836B0B}"/>
          </ac:picMkLst>
        </pc:picChg>
        <pc:picChg chg="add mod">
          <ac:chgData name="Bob Rajan" userId="efe1b2ae-a6ce-4d4c-a207-b19fb703a183" providerId="ADAL" clId="{D738821F-1F0C-464B-B564-44D526448F50}" dt="2021-03-18T16:30:24.262" v="15451" actId="14100"/>
          <ac:picMkLst>
            <pc:docMk/>
            <pc:sldMk cId="4206015703" sldId="270"/>
            <ac:picMk id="10" creationId="{9F908C0B-5506-4B77-96C5-55CA783C71D6}"/>
          </ac:picMkLst>
        </pc:picChg>
      </pc:sldChg>
      <pc:sldChg chg="addSp delSp modSp add del mod modNotes">
        <pc:chgData name="Bob Rajan" userId="efe1b2ae-a6ce-4d4c-a207-b19fb703a183" providerId="ADAL" clId="{D738821F-1F0C-464B-B564-44D526448F50}" dt="2021-03-09T09:15:38.776" v="7823" actId="47"/>
        <pc:sldMkLst>
          <pc:docMk/>
          <pc:sldMk cId="2503077676" sldId="271"/>
        </pc:sldMkLst>
        <pc:spChg chg="del mod">
          <ac:chgData name="Bob Rajan" userId="efe1b2ae-a6ce-4d4c-a207-b19fb703a183" providerId="ADAL" clId="{D738821F-1F0C-464B-B564-44D526448F50}" dt="2021-02-25T16:37:46.262" v="1931" actId="478"/>
          <ac:spMkLst>
            <pc:docMk/>
            <pc:sldMk cId="2503077676" sldId="271"/>
            <ac:spMk id="2" creationId="{81EA936E-A5C6-4D13-88C9-DEAE4533B23F}"/>
          </ac:spMkLst>
        </pc:spChg>
        <pc:spChg chg="mod">
          <ac:chgData name="Bob Rajan" userId="efe1b2ae-a6ce-4d4c-a207-b19fb703a183" providerId="ADAL" clId="{D738821F-1F0C-464B-B564-44D526448F50}" dt="2021-03-09T08:53:44.691" v="7455" actId="1076"/>
          <ac:spMkLst>
            <pc:docMk/>
            <pc:sldMk cId="2503077676" sldId="271"/>
            <ac:spMk id="3" creationId="{A0E85F31-5945-4A8D-A586-42510BDB7F24}"/>
          </ac:spMkLst>
        </pc:spChg>
        <pc:spChg chg="add del mod">
          <ac:chgData name="Bob Rajan" userId="efe1b2ae-a6ce-4d4c-a207-b19fb703a183" providerId="ADAL" clId="{D738821F-1F0C-464B-B564-44D526448F50}" dt="2021-02-25T16:37:56.650" v="1933" actId="478"/>
          <ac:spMkLst>
            <pc:docMk/>
            <pc:sldMk cId="2503077676" sldId="271"/>
            <ac:spMk id="7" creationId="{55F88D58-04DB-44FE-B79B-1D37F4CD9FC2}"/>
          </ac:spMkLst>
        </pc:spChg>
        <pc:spChg chg="add mod">
          <ac:chgData name="Bob Rajan" userId="efe1b2ae-a6ce-4d4c-a207-b19fb703a183" providerId="ADAL" clId="{D738821F-1F0C-464B-B564-44D526448F50}" dt="2021-03-09T08:57:18.590" v="7624" actId="20577"/>
          <ac:spMkLst>
            <pc:docMk/>
            <pc:sldMk cId="2503077676" sldId="271"/>
            <ac:spMk id="7" creationId="{9EE64B9C-5FA9-4C95-A858-0507C62E0CE5}"/>
          </ac:spMkLst>
        </pc:spChg>
        <pc:picChg chg="add mod">
          <ac:chgData name="Bob Rajan" userId="efe1b2ae-a6ce-4d4c-a207-b19fb703a183" providerId="ADAL" clId="{D738821F-1F0C-464B-B564-44D526448F50}" dt="2021-03-09T08:53:54.780" v="7458" actId="1076"/>
          <ac:picMkLst>
            <pc:docMk/>
            <pc:sldMk cId="2503077676" sldId="271"/>
            <ac:picMk id="4" creationId="{362BEF6D-F2CE-46F5-ADDA-83E2B442B2EA}"/>
          </ac:picMkLst>
        </pc:picChg>
        <pc:picChg chg="mod">
          <ac:chgData name="Bob Rajan" userId="efe1b2ae-a6ce-4d4c-a207-b19fb703a183" providerId="ADAL" clId="{D738821F-1F0C-464B-B564-44D526448F50}" dt="2021-02-25T11:18:29.239" v="665" actId="1076"/>
          <ac:picMkLst>
            <pc:docMk/>
            <pc:sldMk cId="2503077676" sldId="271"/>
            <ac:picMk id="6" creationId="{306E11B4-3133-43E9-9CEB-211342CFF384}"/>
          </ac:picMkLst>
        </pc:picChg>
        <pc:cxnChg chg="del mod">
          <ac:chgData name="Bob Rajan" userId="efe1b2ae-a6ce-4d4c-a207-b19fb703a183" providerId="ADAL" clId="{D738821F-1F0C-464B-B564-44D526448F50}" dt="2021-02-25T11:18:33.457" v="666" actId="478"/>
          <ac:cxnSpMkLst>
            <pc:docMk/>
            <pc:sldMk cId="2503077676" sldId="271"/>
            <ac:cxnSpMk id="8" creationId="{1F374E52-610F-4021-87E3-9D6F61F055C4}"/>
          </ac:cxnSpMkLst>
        </pc:cxnChg>
      </pc:sldChg>
      <pc:sldChg chg="addSp delSp modSp add mod modNotes">
        <pc:chgData name="Bob Rajan" userId="efe1b2ae-a6ce-4d4c-a207-b19fb703a183" providerId="ADAL" clId="{D738821F-1F0C-464B-B564-44D526448F50}" dt="2021-03-18T16:18:21.660" v="15333" actId="255"/>
        <pc:sldMkLst>
          <pc:docMk/>
          <pc:sldMk cId="194536978" sldId="272"/>
        </pc:sldMkLst>
        <pc:spChg chg="del mod">
          <ac:chgData name="Bob Rajan" userId="efe1b2ae-a6ce-4d4c-a207-b19fb703a183" providerId="ADAL" clId="{D738821F-1F0C-464B-B564-44D526448F50}" dt="2021-02-25T16:38:06.156" v="1934" actId="478"/>
          <ac:spMkLst>
            <pc:docMk/>
            <pc:sldMk cId="194536978" sldId="272"/>
            <ac:spMk id="2" creationId="{81EA936E-A5C6-4D13-88C9-DEAE4533B23F}"/>
          </ac:spMkLst>
        </pc:spChg>
        <pc:spChg chg="mod">
          <ac:chgData name="Bob Rajan" userId="efe1b2ae-a6ce-4d4c-a207-b19fb703a183" providerId="ADAL" clId="{D738821F-1F0C-464B-B564-44D526448F50}" dt="2021-03-18T16:18:21.660" v="15333" actId="255"/>
          <ac:spMkLst>
            <pc:docMk/>
            <pc:sldMk cId="194536978" sldId="272"/>
            <ac:spMk id="3" creationId="{A0E85F31-5945-4A8D-A586-42510BDB7F24}"/>
          </ac:spMkLst>
        </pc:spChg>
        <pc:spChg chg="add del mod">
          <ac:chgData name="Bob Rajan" userId="efe1b2ae-a6ce-4d4c-a207-b19fb703a183" providerId="ADAL" clId="{D738821F-1F0C-464B-B564-44D526448F50}" dt="2021-02-25T16:38:11.508" v="1935" actId="478"/>
          <ac:spMkLst>
            <pc:docMk/>
            <pc:sldMk cId="194536978" sldId="272"/>
            <ac:spMk id="7" creationId="{092BEEB3-48AE-41A6-A04B-A64CBB6883AF}"/>
          </ac:spMkLst>
        </pc:spChg>
        <pc:picChg chg="mod">
          <ac:chgData name="Bob Rajan" userId="efe1b2ae-a6ce-4d4c-a207-b19fb703a183" providerId="ADAL" clId="{D738821F-1F0C-464B-B564-44D526448F50}" dt="2021-02-25T11:23:06.676" v="725" actId="1076"/>
          <ac:picMkLst>
            <pc:docMk/>
            <pc:sldMk cId="194536978" sldId="272"/>
            <ac:picMk id="6" creationId="{306E11B4-3133-43E9-9CEB-211342CFF384}"/>
          </ac:picMkLst>
        </pc:picChg>
        <pc:cxnChg chg="del">
          <ac:chgData name="Bob Rajan" userId="efe1b2ae-a6ce-4d4c-a207-b19fb703a183" providerId="ADAL" clId="{D738821F-1F0C-464B-B564-44D526448F50}" dt="2021-02-25T11:22:50.476" v="721" actId="478"/>
          <ac:cxnSpMkLst>
            <pc:docMk/>
            <pc:sldMk cId="194536978" sldId="272"/>
            <ac:cxnSpMk id="8" creationId="{1F374E52-610F-4021-87E3-9D6F61F055C4}"/>
          </ac:cxnSpMkLst>
        </pc:cxnChg>
      </pc:sldChg>
      <pc:sldChg chg="addSp delSp modSp add mod modNotes modNotesTx">
        <pc:chgData name="Bob Rajan" userId="efe1b2ae-a6ce-4d4c-a207-b19fb703a183" providerId="ADAL" clId="{D738821F-1F0C-464B-B564-44D526448F50}" dt="2021-03-19T13:02:16.520" v="16009" actId="20577"/>
        <pc:sldMkLst>
          <pc:docMk/>
          <pc:sldMk cId="1532428211" sldId="273"/>
        </pc:sldMkLst>
        <pc:spChg chg="mod">
          <ac:chgData name="Bob Rajan" userId="efe1b2ae-a6ce-4d4c-a207-b19fb703a183" providerId="ADAL" clId="{D738821F-1F0C-464B-B564-44D526448F50}" dt="2021-02-25T11:30:22.425" v="781" actId="255"/>
          <ac:spMkLst>
            <pc:docMk/>
            <pc:sldMk cId="1532428211" sldId="273"/>
            <ac:spMk id="2" creationId="{81EA936E-A5C6-4D13-88C9-DEAE4533B23F}"/>
          </ac:spMkLst>
        </pc:spChg>
        <pc:spChg chg="mod">
          <ac:chgData name="Bob Rajan" userId="efe1b2ae-a6ce-4d4c-a207-b19fb703a183" providerId="ADAL" clId="{D738821F-1F0C-464B-B564-44D526448F50}" dt="2021-03-19T12:02:28.819" v="15492" actId="6549"/>
          <ac:spMkLst>
            <pc:docMk/>
            <pc:sldMk cId="1532428211" sldId="273"/>
            <ac:spMk id="3" creationId="{A0E85F31-5945-4A8D-A586-42510BDB7F24}"/>
          </ac:spMkLst>
        </pc:spChg>
        <pc:spChg chg="add del">
          <ac:chgData name="Bob Rajan" userId="efe1b2ae-a6ce-4d4c-a207-b19fb703a183" providerId="ADAL" clId="{D738821F-1F0C-464B-B564-44D526448F50}" dt="2021-03-04T14:57:53.154" v="5692" actId="11529"/>
          <ac:spMkLst>
            <pc:docMk/>
            <pc:sldMk cId="1532428211" sldId="273"/>
            <ac:spMk id="4" creationId="{5EE874A4-C418-4175-B4D1-CEB2DF2462F8}"/>
          </ac:spMkLst>
        </pc:spChg>
        <pc:spChg chg="add del mod">
          <ac:chgData name="Bob Rajan" userId="efe1b2ae-a6ce-4d4c-a207-b19fb703a183" providerId="ADAL" clId="{D738821F-1F0C-464B-B564-44D526448F50}" dt="2021-02-25T16:35:25.458" v="1895"/>
          <ac:spMkLst>
            <pc:docMk/>
            <pc:sldMk cId="1532428211" sldId="273"/>
            <ac:spMk id="12" creationId="{27E1E0D4-2205-470C-9319-BF4C009AA7D2}"/>
          </ac:spMkLst>
        </pc:spChg>
        <pc:spChg chg="add mod">
          <ac:chgData name="Bob Rajan" userId="efe1b2ae-a6ce-4d4c-a207-b19fb703a183" providerId="ADAL" clId="{D738821F-1F0C-464B-B564-44D526448F50}" dt="2021-03-18T16:19:36.737" v="15336" actId="255"/>
          <ac:spMkLst>
            <pc:docMk/>
            <pc:sldMk cId="1532428211" sldId="273"/>
            <ac:spMk id="13" creationId="{C0DC825A-E3BE-43A8-9325-C59A5C97164F}"/>
          </ac:spMkLst>
        </pc:spChg>
        <pc:spChg chg="add mod">
          <ac:chgData name="Bob Rajan" userId="efe1b2ae-a6ce-4d4c-a207-b19fb703a183" providerId="ADAL" clId="{D738821F-1F0C-464B-B564-44D526448F50}" dt="2021-02-25T16:38:33.772" v="1939" actId="571"/>
          <ac:spMkLst>
            <pc:docMk/>
            <pc:sldMk cId="1532428211" sldId="273"/>
            <ac:spMk id="15" creationId="{95B51D8B-DDBA-46D3-89D0-CC137EF1DC43}"/>
          </ac:spMkLst>
        </pc:spChg>
        <pc:spChg chg="mod">
          <ac:chgData name="Bob Rajan" userId="efe1b2ae-a6ce-4d4c-a207-b19fb703a183" providerId="ADAL" clId="{D738821F-1F0C-464B-B564-44D526448F50}" dt="2021-02-25T16:38:33.772" v="1939" actId="571"/>
          <ac:spMkLst>
            <pc:docMk/>
            <pc:sldMk cId="1532428211" sldId="273"/>
            <ac:spMk id="18" creationId="{710BC162-EF42-43E6-80A7-10AE31803D74}"/>
          </ac:spMkLst>
        </pc:spChg>
        <pc:spChg chg="add mod">
          <ac:chgData name="Bob Rajan" userId="efe1b2ae-a6ce-4d4c-a207-b19fb703a183" providerId="ADAL" clId="{D738821F-1F0C-464B-B564-44D526448F50}" dt="2021-03-04T15:01:10.266" v="5714" actId="571"/>
          <ac:spMkLst>
            <pc:docMk/>
            <pc:sldMk cId="1532428211" sldId="273"/>
            <ac:spMk id="29" creationId="{B0275FE1-0E87-43DD-B249-4C90EF844A74}"/>
          </ac:spMkLst>
        </pc:spChg>
        <pc:grpChg chg="add mod">
          <ac:chgData name="Bob Rajan" userId="efe1b2ae-a6ce-4d4c-a207-b19fb703a183" providerId="ADAL" clId="{D738821F-1F0C-464B-B564-44D526448F50}" dt="2021-02-25T16:35:24.236" v="1893" actId="164"/>
          <ac:grpSpMkLst>
            <pc:docMk/>
            <pc:sldMk cId="1532428211" sldId="273"/>
            <ac:grpSpMk id="11" creationId="{5C6352F0-59FD-4656-8C88-259D78FF9CD0}"/>
          </ac:grpSpMkLst>
        </pc:grpChg>
        <pc:grpChg chg="add mod">
          <ac:chgData name="Bob Rajan" userId="efe1b2ae-a6ce-4d4c-a207-b19fb703a183" providerId="ADAL" clId="{D738821F-1F0C-464B-B564-44D526448F50}" dt="2021-03-04T14:57:17.007" v="5689" actId="1076"/>
          <ac:grpSpMkLst>
            <pc:docMk/>
            <pc:sldMk cId="1532428211" sldId="273"/>
            <ac:grpSpMk id="14" creationId="{77624BF3-4569-48C7-B884-09FE43DBC1B9}"/>
          </ac:grpSpMkLst>
        </pc:grpChg>
        <pc:grpChg chg="add mod">
          <ac:chgData name="Bob Rajan" userId="efe1b2ae-a6ce-4d4c-a207-b19fb703a183" providerId="ADAL" clId="{D738821F-1F0C-464B-B564-44D526448F50}" dt="2021-02-25T16:38:33.772" v="1939" actId="571"/>
          <ac:grpSpMkLst>
            <pc:docMk/>
            <pc:sldMk cId="1532428211" sldId="273"/>
            <ac:grpSpMk id="16" creationId="{76E0E938-054C-4507-B9EB-103AFDBB079D}"/>
          </ac:grpSpMkLst>
        </pc:grpChg>
        <pc:grpChg chg="mod">
          <ac:chgData name="Bob Rajan" userId="efe1b2ae-a6ce-4d4c-a207-b19fb703a183" providerId="ADAL" clId="{D738821F-1F0C-464B-B564-44D526448F50}" dt="2021-02-25T16:38:33.772" v="1939" actId="571"/>
          <ac:grpSpMkLst>
            <pc:docMk/>
            <pc:sldMk cId="1532428211" sldId="273"/>
            <ac:grpSpMk id="17" creationId="{4CB730DA-4258-455D-AA35-5C5001431E7F}"/>
          </ac:grpSpMkLst>
        </pc:grpChg>
        <pc:grpChg chg="add mod">
          <ac:chgData name="Bob Rajan" userId="efe1b2ae-a6ce-4d4c-a207-b19fb703a183" providerId="ADAL" clId="{D738821F-1F0C-464B-B564-44D526448F50}" dt="2021-03-04T15:02:29.072" v="5715" actId="164"/>
          <ac:grpSpMkLst>
            <pc:docMk/>
            <pc:sldMk cId="1532428211" sldId="273"/>
            <ac:grpSpMk id="37" creationId="{6F7885BD-86D9-4351-9A26-0734EABAD2C1}"/>
          </ac:grpSpMkLst>
        </pc:grpChg>
        <pc:picChg chg="mod">
          <ac:chgData name="Bob Rajan" userId="efe1b2ae-a6ce-4d4c-a207-b19fb703a183" providerId="ADAL" clId="{D738821F-1F0C-464B-B564-44D526448F50}" dt="2021-03-09T10:12:03.101" v="8784" actId="1076"/>
          <ac:picMkLst>
            <pc:docMk/>
            <pc:sldMk cId="1532428211" sldId="273"/>
            <ac:picMk id="6" creationId="{306E11B4-3133-43E9-9CEB-211342CFF384}"/>
          </ac:picMkLst>
        </pc:picChg>
        <pc:cxnChg chg="add del mod">
          <ac:chgData name="Bob Rajan" userId="efe1b2ae-a6ce-4d4c-a207-b19fb703a183" providerId="ADAL" clId="{D738821F-1F0C-464B-B564-44D526448F50}" dt="2021-03-04T15:00:12.409" v="5711" actId="14100"/>
          <ac:cxnSpMkLst>
            <pc:docMk/>
            <pc:sldMk cId="1532428211" sldId="273"/>
            <ac:cxnSpMk id="7" creationId="{0D5BF73C-4CA0-4028-A1DE-B8F0548E02A1}"/>
          </ac:cxnSpMkLst>
        </pc:cxnChg>
        <pc:cxnChg chg="add del mod">
          <ac:chgData name="Bob Rajan" userId="efe1b2ae-a6ce-4d4c-a207-b19fb703a183" providerId="ADAL" clId="{D738821F-1F0C-464B-B564-44D526448F50}" dt="2021-02-25T16:34:19.070" v="1880" actId="164"/>
          <ac:cxnSpMkLst>
            <pc:docMk/>
            <pc:sldMk cId="1532428211" sldId="273"/>
            <ac:cxnSpMk id="8" creationId="{1F374E52-610F-4021-87E3-9D6F61F055C4}"/>
          </ac:cxnSpMkLst>
        </pc:cxnChg>
        <pc:cxnChg chg="add mod">
          <ac:chgData name="Bob Rajan" userId="efe1b2ae-a6ce-4d4c-a207-b19fb703a183" providerId="ADAL" clId="{D738821F-1F0C-464B-B564-44D526448F50}" dt="2021-03-02T12:03:13.811" v="5602" actId="1582"/>
          <ac:cxnSpMkLst>
            <pc:docMk/>
            <pc:sldMk cId="1532428211" sldId="273"/>
            <ac:cxnSpMk id="9" creationId="{498D5AEF-BFC7-4DDE-931B-22E84F968F8B}"/>
          </ac:cxnSpMkLst>
        </pc:cxnChg>
        <pc:cxnChg chg="add mod">
          <ac:chgData name="Bob Rajan" userId="efe1b2ae-a6ce-4d4c-a207-b19fb703a183" providerId="ADAL" clId="{D738821F-1F0C-464B-B564-44D526448F50}" dt="2021-03-02T12:03:21.329" v="5603" actId="1582"/>
          <ac:cxnSpMkLst>
            <pc:docMk/>
            <pc:sldMk cId="1532428211" sldId="273"/>
            <ac:cxnSpMk id="12" creationId="{7009F153-7438-47DD-A0C7-3631FABD8EB5}"/>
          </ac:cxnSpMkLst>
        </pc:cxnChg>
        <pc:cxnChg chg="add mod">
          <ac:chgData name="Bob Rajan" userId="efe1b2ae-a6ce-4d4c-a207-b19fb703a183" providerId="ADAL" clId="{D738821F-1F0C-464B-B564-44D526448F50}" dt="2021-03-04T15:02:29.072" v="5715" actId="164"/>
          <ac:cxnSpMkLst>
            <pc:docMk/>
            <pc:sldMk cId="1532428211" sldId="273"/>
            <ac:cxnSpMk id="15" creationId="{A0DEED0F-D146-4DF1-BAF8-C045D9A9B778}"/>
          </ac:cxnSpMkLst>
        </pc:cxnChg>
        <pc:cxnChg chg="mod">
          <ac:chgData name="Bob Rajan" userId="efe1b2ae-a6ce-4d4c-a207-b19fb703a183" providerId="ADAL" clId="{D738821F-1F0C-464B-B564-44D526448F50}" dt="2021-02-25T16:38:33.772" v="1939" actId="571"/>
          <ac:cxnSpMkLst>
            <pc:docMk/>
            <pc:sldMk cId="1532428211" sldId="273"/>
            <ac:cxnSpMk id="19" creationId="{808FCB8E-6C79-425A-915F-0752D85DDEA5}"/>
          </ac:cxnSpMkLst>
        </pc:cxnChg>
        <pc:cxnChg chg="mod">
          <ac:chgData name="Bob Rajan" userId="efe1b2ae-a6ce-4d4c-a207-b19fb703a183" providerId="ADAL" clId="{D738821F-1F0C-464B-B564-44D526448F50}" dt="2021-02-25T16:38:33.772" v="1939" actId="571"/>
          <ac:cxnSpMkLst>
            <pc:docMk/>
            <pc:sldMk cId="1532428211" sldId="273"/>
            <ac:cxnSpMk id="20" creationId="{4ECE4637-F128-42D1-AEE9-0D7EA44513C5}"/>
          </ac:cxnSpMkLst>
        </pc:cxnChg>
        <pc:cxnChg chg="add mod">
          <ac:chgData name="Bob Rajan" userId="efe1b2ae-a6ce-4d4c-a207-b19fb703a183" providerId="ADAL" clId="{D738821F-1F0C-464B-B564-44D526448F50}" dt="2021-03-04T15:02:29.072" v="5715" actId="164"/>
          <ac:cxnSpMkLst>
            <pc:docMk/>
            <pc:sldMk cId="1532428211" sldId="273"/>
            <ac:cxnSpMk id="20" creationId="{958D0CC0-E1DE-4BA6-B46C-7184BD407726}"/>
          </ac:cxnSpMkLst>
        </pc:cxnChg>
        <pc:cxnChg chg="add mod">
          <ac:chgData name="Bob Rajan" userId="efe1b2ae-a6ce-4d4c-a207-b19fb703a183" providerId="ADAL" clId="{D738821F-1F0C-464B-B564-44D526448F50}" dt="2021-03-04T15:02:29.072" v="5715" actId="164"/>
          <ac:cxnSpMkLst>
            <pc:docMk/>
            <pc:sldMk cId="1532428211" sldId="273"/>
            <ac:cxnSpMk id="23" creationId="{7AC95E4C-A708-4E15-BBBE-18476D9D5115}"/>
          </ac:cxnSpMkLst>
        </pc:cxnChg>
        <pc:cxnChg chg="add mod">
          <ac:chgData name="Bob Rajan" userId="efe1b2ae-a6ce-4d4c-a207-b19fb703a183" providerId="ADAL" clId="{D738821F-1F0C-464B-B564-44D526448F50}" dt="2021-03-04T15:02:29.072" v="5715" actId="164"/>
          <ac:cxnSpMkLst>
            <pc:docMk/>
            <pc:sldMk cId="1532428211" sldId="273"/>
            <ac:cxnSpMk id="24" creationId="{0A29A889-559E-4FBB-BCC8-A583B25B1E66}"/>
          </ac:cxnSpMkLst>
        </pc:cxnChg>
        <pc:cxnChg chg="add mod">
          <ac:chgData name="Bob Rajan" userId="efe1b2ae-a6ce-4d4c-a207-b19fb703a183" providerId="ADAL" clId="{D738821F-1F0C-464B-B564-44D526448F50}" dt="2021-03-04T15:02:29.072" v="5715" actId="164"/>
          <ac:cxnSpMkLst>
            <pc:docMk/>
            <pc:sldMk cId="1532428211" sldId="273"/>
            <ac:cxnSpMk id="25" creationId="{6DCB20E4-4A4C-4257-A4C5-F6428975BDC8}"/>
          </ac:cxnSpMkLst>
        </pc:cxnChg>
        <pc:cxnChg chg="add mod">
          <ac:chgData name="Bob Rajan" userId="efe1b2ae-a6ce-4d4c-a207-b19fb703a183" providerId="ADAL" clId="{D738821F-1F0C-464B-B564-44D526448F50}" dt="2021-03-04T15:02:29.072" v="5715" actId="164"/>
          <ac:cxnSpMkLst>
            <pc:docMk/>
            <pc:sldMk cId="1532428211" sldId="273"/>
            <ac:cxnSpMk id="26" creationId="{208D7B1A-9996-4B70-9314-4BDBEAB61F36}"/>
          </ac:cxnSpMkLst>
        </pc:cxnChg>
        <pc:cxnChg chg="add mod">
          <ac:chgData name="Bob Rajan" userId="efe1b2ae-a6ce-4d4c-a207-b19fb703a183" providerId="ADAL" clId="{D738821F-1F0C-464B-B564-44D526448F50}" dt="2021-03-04T15:02:29.072" v="5715" actId="164"/>
          <ac:cxnSpMkLst>
            <pc:docMk/>
            <pc:sldMk cId="1532428211" sldId="273"/>
            <ac:cxnSpMk id="27" creationId="{F533B403-90ED-4BD3-A8C9-599C40A38552}"/>
          </ac:cxnSpMkLst>
        </pc:cxnChg>
        <pc:cxnChg chg="add mod">
          <ac:chgData name="Bob Rajan" userId="efe1b2ae-a6ce-4d4c-a207-b19fb703a183" providerId="ADAL" clId="{D738821F-1F0C-464B-B564-44D526448F50}" dt="2021-03-04T15:02:29.072" v="5715" actId="164"/>
          <ac:cxnSpMkLst>
            <pc:docMk/>
            <pc:sldMk cId="1532428211" sldId="273"/>
            <ac:cxnSpMk id="28" creationId="{2BD4349C-7E57-4CAD-9788-44CCC62AF6D3}"/>
          </ac:cxnSpMkLst>
        </pc:cxnChg>
        <pc:cxnChg chg="add mod">
          <ac:chgData name="Bob Rajan" userId="efe1b2ae-a6ce-4d4c-a207-b19fb703a183" providerId="ADAL" clId="{D738821F-1F0C-464B-B564-44D526448F50}" dt="2021-03-04T15:01:10.266" v="5714" actId="571"/>
          <ac:cxnSpMkLst>
            <pc:docMk/>
            <pc:sldMk cId="1532428211" sldId="273"/>
            <ac:cxnSpMk id="30" creationId="{1BE4C0C6-77AD-403F-8FA3-C3AC3BFD821A}"/>
          </ac:cxnSpMkLst>
        </pc:cxnChg>
        <pc:cxnChg chg="add mod">
          <ac:chgData name="Bob Rajan" userId="efe1b2ae-a6ce-4d4c-a207-b19fb703a183" providerId="ADAL" clId="{D738821F-1F0C-464B-B564-44D526448F50}" dt="2021-03-04T15:01:10.266" v="5714" actId="571"/>
          <ac:cxnSpMkLst>
            <pc:docMk/>
            <pc:sldMk cId="1532428211" sldId="273"/>
            <ac:cxnSpMk id="31" creationId="{76965731-683C-4173-BE37-0D1714CBD239}"/>
          </ac:cxnSpMkLst>
        </pc:cxnChg>
        <pc:cxnChg chg="add mod">
          <ac:chgData name="Bob Rajan" userId="efe1b2ae-a6ce-4d4c-a207-b19fb703a183" providerId="ADAL" clId="{D738821F-1F0C-464B-B564-44D526448F50}" dt="2021-03-04T15:01:10.266" v="5714" actId="571"/>
          <ac:cxnSpMkLst>
            <pc:docMk/>
            <pc:sldMk cId="1532428211" sldId="273"/>
            <ac:cxnSpMk id="32" creationId="{D0182C9A-B182-488C-A330-4B4F1B8DCF77}"/>
          </ac:cxnSpMkLst>
        </pc:cxnChg>
        <pc:cxnChg chg="add mod">
          <ac:chgData name="Bob Rajan" userId="efe1b2ae-a6ce-4d4c-a207-b19fb703a183" providerId="ADAL" clId="{D738821F-1F0C-464B-B564-44D526448F50}" dt="2021-03-04T15:01:10.266" v="5714" actId="571"/>
          <ac:cxnSpMkLst>
            <pc:docMk/>
            <pc:sldMk cId="1532428211" sldId="273"/>
            <ac:cxnSpMk id="33" creationId="{4C1E6416-D0C4-4651-AAE1-9DB3A0BFCB92}"/>
          </ac:cxnSpMkLst>
        </pc:cxnChg>
        <pc:cxnChg chg="add mod">
          <ac:chgData name="Bob Rajan" userId="efe1b2ae-a6ce-4d4c-a207-b19fb703a183" providerId="ADAL" clId="{D738821F-1F0C-464B-B564-44D526448F50}" dt="2021-03-04T15:01:10.266" v="5714" actId="571"/>
          <ac:cxnSpMkLst>
            <pc:docMk/>
            <pc:sldMk cId="1532428211" sldId="273"/>
            <ac:cxnSpMk id="34" creationId="{AB0CC19E-C7AF-45E3-9AF4-8F36B8E05947}"/>
          </ac:cxnSpMkLst>
        </pc:cxnChg>
        <pc:cxnChg chg="add mod">
          <ac:chgData name="Bob Rajan" userId="efe1b2ae-a6ce-4d4c-a207-b19fb703a183" providerId="ADAL" clId="{D738821F-1F0C-464B-B564-44D526448F50}" dt="2021-03-04T15:01:10.266" v="5714" actId="571"/>
          <ac:cxnSpMkLst>
            <pc:docMk/>
            <pc:sldMk cId="1532428211" sldId="273"/>
            <ac:cxnSpMk id="35" creationId="{8A518E70-1C5B-4D7F-B941-EF1E171A7264}"/>
          </ac:cxnSpMkLst>
        </pc:cxnChg>
        <pc:cxnChg chg="add mod">
          <ac:chgData name="Bob Rajan" userId="efe1b2ae-a6ce-4d4c-a207-b19fb703a183" providerId="ADAL" clId="{D738821F-1F0C-464B-B564-44D526448F50}" dt="2021-03-04T15:01:10.266" v="5714" actId="571"/>
          <ac:cxnSpMkLst>
            <pc:docMk/>
            <pc:sldMk cId="1532428211" sldId="273"/>
            <ac:cxnSpMk id="36" creationId="{DBB3DFF2-7CEF-4709-8B0A-7BA086ACE9CB}"/>
          </ac:cxnSpMkLst>
        </pc:cxnChg>
      </pc:sldChg>
      <pc:sldChg chg="addSp delSp modSp add mod modNotes modNotesTx">
        <pc:chgData name="Bob Rajan" userId="efe1b2ae-a6ce-4d4c-a207-b19fb703a183" providerId="ADAL" clId="{D738821F-1F0C-464B-B564-44D526448F50}" dt="2021-03-23T19:50:03.839" v="17607" actId="20577"/>
        <pc:sldMkLst>
          <pc:docMk/>
          <pc:sldMk cId="1982130782" sldId="274"/>
        </pc:sldMkLst>
        <pc:spChg chg="mod">
          <ac:chgData name="Bob Rajan" userId="efe1b2ae-a6ce-4d4c-a207-b19fb703a183" providerId="ADAL" clId="{D738821F-1F0C-464B-B564-44D526448F50}" dt="2021-03-18T16:33:00.245" v="15458" actId="14100"/>
          <ac:spMkLst>
            <pc:docMk/>
            <pc:sldMk cId="1982130782" sldId="274"/>
            <ac:spMk id="2" creationId="{81EA936E-A5C6-4D13-88C9-DEAE4533B23F}"/>
          </ac:spMkLst>
        </pc:spChg>
        <pc:spChg chg="mod">
          <ac:chgData name="Bob Rajan" userId="efe1b2ae-a6ce-4d4c-a207-b19fb703a183" providerId="ADAL" clId="{D738821F-1F0C-464B-B564-44D526448F50}" dt="2021-03-19T12:39:33.505" v="15673" actId="6549"/>
          <ac:spMkLst>
            <pc:docMk/>
            <pc:sldMk cId="1982130782" sldId="274"/>
            <ac:spMk id="3" creationId="{A0E85F31-5945-4A8D-A586-42510BDB7F24}"/>
          </ac:spMkLst>
        </pc:spChg>
        <pc:grpChg chg="add mod">
          <ac:chgData name="Bob Rajan" userId="efe1b2ae-a6ce-4d4c-a207-b19fb703a183" providerId="ADAL" clId="{D738821F-1F0C-464B-B564-44D526448F50}" dt="2021-03-18T16:33:06.858" v="15459" actId="14100"/>
          <ac:grpSpMkLst>
            <pc:docMk/>
            <pc:sldMk cId="1982130782" sldId="274"/>
            <ac:grpSpMk id="7" creationId="{5711B99A-46E6-44C1-A69B-4EB1791DD463}"/>
          </ac:grpSpMkLst>
        </pc:grpChg>
        <pc:picChg chg="add mod">
          <ac:chgData name="Bob Rajan" userId="efe1b2ae-a6ce-4d4c-a207-b19fb703a183" providerId="ADAL" clId="{D738821F-1F0C-464B-B564-44D526448F50}" dt="2021-03-18T16:33:25.675" v="15460" actId="14100"/>
          <ac:picMkLst>
            <pc:docMk/>
            <pc:sldMk cId="1982130782" sldId="274"/>
            <ac:picMk id="6" creationId="{A7F6B18B-7F0F-4718-8BD5-224E560370C5}"/>
          </ac:picMkLst>
        </pc:picChg>
        <pc:picChg chg="del">
          <ac:chgData name="Bob Rajan" userId="efe1b2ae-a6ce-4d4c-a207-b19fb703a183" providerId="ADAL" clId="{D738821F-1F0C-464B-B564-44D526448F50}" dt="2021-02-25T16:43:19.859" v="1951" actId="478"/>
          <ac:picMkLst>
            <pc:docMk/>
            <pc:sldMk cId="1982130782" sldId="274"/>
            <ac:picMk id="8" creationId="{A6EDD16A-DF0A-4D5F-9050-966CEA836B0B}"/>
          </ac:picMkLst>
        </pc:picChg>
        <pc:picChg chg="mod">
          <ac:chgData name="Bob Rajan" userId="efe1b2ae-a6ce-4d4c-a207-b19fb703a183" providerId="ADAL" clId="{D738821F-1F0C-464B-B564-44D526448F50}" dt="2021-02-25T17:01:33.249" v="2873" actId="164"/>
          <ac:picMkLst>
            <pc:docMk/>
            <pc:sldMk cId="1982130782" sldId="274"/>
            <ac:picMk id="10" creationId="{9F908C0B-5506-4B77-96C5-55CA783C71D6}"/>
          </ac:picMkLst>
        </pc:picChg>
      </pc:sldChg>
      <pc:sldChg chg="add del">
        <pc:chgData name="Bob Rajan" userId="efe1b2ae-a6ce-4d4c-a207-b19fb703a183" providerId="ADAL" clId="{D738821F-1F0C-464B-B564-44D526448F50}" dt="2021-02-25T11:34:35.416" v="815" actId="47"/>
        <pc:sldMkLst>
          <pc:docMk/>
          <pc:sldMk cId="2281589010" sldId="274"/>
        </pc:sldMkLst>
      </pc:sldChg>
      <pc:sldChg chg="addSp delSp modSp add mod modNotes modNotesTx">
        <pc:chgData name="Bob Rajan" userId="efe1b2ae-a6ce-4d4c-a207-b19fb703a183" providerId="ADAL" clId="{D738821F-1F0C-464B-B564-44D526448F50}" dt="2021-03-19T13:20:53.187" v="17053" actId="313"/>
        <pc:sldMkLst>
          <pc:docMk/>
          <pc:sldMk cId="3602110736" sldId="275"/>
        </pc:sldMkLst>
        <pc:spChg chg="mod">
          <ac:chgData name="Bob Rajan" userId="efe1b2ae-a6ce-4d4c-a207-b19fb703a183" providerId="ADAL" clId="{D738821F-1F0C-464B-B564-44D526448F50}" dt="2021-03-18T16:22:15.055" v="15351" actId="20577"/>
          <ac:spMkLst>
            <pc:docMk/>
            <pc:sldMk cId="3602110736" sldId="275"/>
            <ac:spMk id="2" creationId="{81EA936E-A5C6-4D13-88C9-DEAE4533B23F}"/>
          </ac:spMkLst>
        </pc:spChg>
        <pc:spChg chg="add del mod">
          <ac:chgData name="Bob Rajan" userId="efe1b2ae-a6ce-4d4c-a207-b19fb703a183" providerId="ADAL" clId="{D738821F-1F0C-464B-B564-44D526448F50}" dt="2021-02-25T17:20:02.949" v="3117"/>
          <ac:spMkLst>
            <pc:docMk/>
            <pc:sldMk cId="3602110736" sldId="275"/>
            <ac:spMk id="7" creationId="{4CA998F4-D6DA-4DD0-B13C-903417C3953C}"/>
          </ac:spMkLst>
        </pc:spChg>
        <pc:spChg chg="add mod">
          <ac:chgData name="Bob Rajan" userId="efe1b2ae-a6ce-4d4c-a207-b19fb703a183" providerId="ADAL" clId="{D738821F-1F0C-464B-B564-44D526448F50}" dt="2021-02-25T17:19:16.414" v="3104" actId="164"/>
          <ac:spMkLst>
            <pc:docMk/>
            <pc:sldMk cId="3602110736" sldId="275"/>
            <ac:spMk id="8" creationId="{E4F11B7B-EE19-45EF-B5F0-8661803097A7}"/>
          </ac:spMkLst>
        </pc:spChg>
        <pc:spChg chg="add mod">
          <ac:chgData name="Bob Rajan" userId="efe1b2ae-a6ce-4d4c-a207-b19fb703a183" providerId="ADAL" clId="{D738821F-1F0C-464B-B564-44D526448F50}" dt="2021-03-01T12:51:59.437" v="5227" actId="20577"/>
          <ac:spMkLst>
            <pc:docMk/>
            <pc:sldMk cId="3602110736" sldId="275"/>
            <ac:spMk id="9" creationId="{94832456-3AAC-476E-92C6-D627CE40E859}"/>
          </ac:spMkLst>
        </pc:spChg>
        <pc:grpChg chg="add mod">
          <ac:chgData name="Bob Rajan" userId="efe1b2ae-a6ce-4d4c-a207-b19fb703a183" providerId="ADAL" clId="{D738821F-1F0C-464B-B564-44D526448F50}" dt="2021-02-25T17:22:30.078" v="3133" actId="164"/>
          <ac:grpSpMkLst>
            <pc:docMk/>
            <pc:sldMk cId="3602110736" sldId="275"/>
            <ac:grpSpMk id="10" creationId="{21527528-F7A8-49B7-BB9D-B44D8EB543BC}"/>
          </ac:grpSpMkLst>
        </pc:grpChg>
        <pc:grpChg chg="add mod">
          <ac:chgData name="Bob Rajan" userId="efe1b2ae-a6ce-4d4c-a207-b19fb703a183" providerId="ADAL" clId="{D738821F-1F0C-464B-B564-44D526448F50}" dt="2021-02-25T17:22:36.858" v="3135" actId="1076"/>
          <ac:grpSpMkLst>
            <pc:docMk/>
            <pc:sldMk cId="3602110736" sldId="275"/>
            <ac:grpSpMk id="11" creationId="{A94C05AF-B395-4E41-9429-4CE16D5CDE6C}"/>
          </ac:grpSpMkLst>
        </pc:grpChg>
        <pc:picChg chg="add mod">
          <ac:chgData name="Bob Rajan" userId="efe1b2ae-a6ce-4d4c-a207-b19fb703a183" providerId="ADAL" clId="{D738821F-1F0C-464B-B564-44D526448F50}" dt="2021-02-25T17:19:16.414" v="3104" actId="164"/>
          <ac:picMkLst>
            <pc:docMk/>
            <pc:sldMk cId="3602110736" sldId="275"/>
            <ac:picMk id="4" creationId="{B881CF8F-6E6E-4B53-97DA-A7653414A9CC}"/>
          </ac:picMkLst>
        </pc:picChg>
        <pc:picChg chg="mod">
          <ac:chgData name="Bob Rajan" userId="efe1b2ae-a6ce-4d4c-a207-b19fb703a183" providerId="ADAL" clId="{D738821F-1F0C-464B-B564-44D526448F50}" dt="2021-02-25T17:22:30.078" v="3133" actId="164"/>
          <ac:picMkLst>
            <pc:docMk/>
            <pc:sldMk cId="3602110736" sldId="275"/>
            <ac:picMk id="6" creationId="{8B5B14F1-51C3-445C-8430-5555E1813571}"/>
          </ac:picMkLst>
        </pc:picChg>
      </pc:sldChg>
      <pc:sldChg chg="addSp delSp modSp add mod modNotes modNotesTx">
        <pc:chgData name="Bob Rajan" userId="efe1b2ae-a6ce-4d4c-a207-b19fb703a183" providerId="ADAL" clId="{D738821F-1F0C-464B-B564-44D526448F50}" dt="2021-03-23T19:55:36.007" v="17935" actId="313"/>
        <pc:sldMkLst>
          <pc:docMk/>
          <pc:sldMk cId="3416600708" sldId="276"/>
        </pc:sldMkLst>
        <pc:spChg chg="mod">
          <ac:chgData name="Bob Rajan" userId="efe1b2ae-a6ce-4d4c-a207-b19fb703a183" providerId="ADAL" clId="{D738821F-1F0C-464B-B564-44D526448F50}" dt="2021-03-18T16:34:18.972" v="15464" actId="14100"/>
          <ac:spMkLst>
            <pc:docMk/>
            <pc:sldMk cId="3416600708" sldId="276"/>
            <ac:spMk id="2" creationId="{81EA936E-A5C6-4D13-88C9-DEAE4533B23F}"/>
          </ac:spMkLst>
        </pc:spChg>
        <pc:spChg chg="mod">
          <ac:chgData name="Bob Rajan" userId="efe1b2ae-a6ce-4d4c-a207-b19fb703a183" providerId="ADAL" clId="{D738821F-1F0C-464B-B564-44D526448F50}" dt="2021-03-19T12:44:09.015" v="15696" actId="1076"/>
          <ac:spMkLst>
            <pc:docMk/>
            <pc:sldMk cId="3416600708" sldId="276"/>
            <ac:spMk id="3" creationId="{A0E85F31-5945-4A8D-A586-42510BDB7F24}"/>
          </ac:spMkLst>
        </pc:spChg>
        <pc:spChg chg="add del mod">
          <ac:chgData name="Bob Rajan" userId="efe1b2ae-a6ce-4d4c-a207-b19fb703a183" providerId="ADAL" clId="{D738821F-1F0C-464B-B564-44D526448F50}" dt="2021-03-19T12:43:14.610" v="15688" actId="478"/>
          <ac:spMkLst>
            <pc:docMk/>
            <pc:sldMk cId="3416600708" sldId="276"/>
            <ac:spMk id="4" creationId="{3AF08224-CB36-4241-A9D4-FD0021D23987}"/>
          </ac:spMkLst>
        </pc:spChg>
        <pc:spChg chg="add mod">
          <ac:chgData name="Bob Rajan" userId="efe1b2ae-a6ce-4d4c-a207-b19fb703a183" providerId="ADAL" clId="{D738821F-1F0C-464B-B564-44D526448F50}" dt="2021-03-09T11:24:22.651" v="10938" actId="21"/>
          <ac:spMkLst>
            <pc:docMk/>
            <pc:sldMk cId="3416600708" sldId="276"/>
            <ac:spMk id="12" creationId="{B84B0B3A-1A0E-468F-9CFC-0E70C5DB41BD}"/>
          </ac:spMkLst>
        </pc:spChg>
        <pc:grpChg chg="add mod">
          <ac:chgData name="Bob Rajan" userId="efe1b2ae-a6ce-4d4c-a207-b19fb703a183" providerId="ADAL" clId="{D738821F-1F0C-464B-B564-44D526448F50}" dt="2021-03-18T16:34:33.560" v="15467" actId="164"/>
          <ac:grpSpMkLst>
            <pc:docMk/>
            <pc:sldMk cId="3416600708" sldId="276"/>
            <ac:grpSpMk id="6" creationId="{6AF85939-3CA9-4259-8593-479ED5E3EDCD}"/>
          </ac:grpSpMkLst>
        </pc:grpChg>
        <pc:grpChg chg="del">
          <ac:chgData name="Bob Rajan" userId="efe1b2ae-a6ce-4d4c-a207-b19fb703a183" providerId="ADAL" clId="{D738821F-1F0C-464B-B564-44D526448F50}" dt="2021-02-25T17:50:30.448" v="3199" actId="478"/>
          <ac:grpSpMkLst>
            <pc:docMk/>
            <pc:sldMk cId="3416600708" sldId="276"/>
            <ac:grpSpMk id="7" creationId="{5711B99A-46E6-44C1-A69B-4EB1791DD463}"/>
          </ac:grpSpMkLst>
        </pc:grpChg>
        <pc:picChg chg="del topLvl">
          <ac:chgData name="Bob Rajan" userId="efe1b2ae-a6ce-4d4c-a207-b19fb703a183" providerId="ADAL" clId="{D738821F-1F0C-464B-B564-44D526448F50}" dt="2021-02-25T17:50:30.448" v="3199" actId="478"/>
          <ac:picMkLst>
            <pc:docMk/>
            <pc:sldMk cId="3416600708" sldId="276"/>
            <ac:picMk id="6" creationId="{A7F6B18B-7F0F-4718-8BD5-224E560370C5}"/>
          </ac:picMkLst>
        </pc:picChg>
        <pc:picChg chg="add mod">
          <ac:chgData name="Bob Rajan" userId="efe1b2ae-a6ce-4d4c-a207-b19fb703a183" providerId="ADAL" clId="{D738821F-1F0C-464B-B564-44D526448F50}" dt="2021-03-18T16:34:06.328" v="15461" actId="14100"/>
          <ac:picMkLst>
            <pc:docMk/>
            <pc:sldMk cId="3416600708" sldId="276"/>
            <ac:picMk id="8" creationId="{A8E309CB-DE9C-489E-B05D-566472B3B56B}"/>
          </ac:picMkLst>
        </pc:picChg>
        <pc:picChg chg="mod topLvl">
          <ac:chgData name="Bob Rajan" userId="efe1b2ae-a6ce-4d4c-a207-b19fb703a183" providerId="ADAL" clId="{D738821F-1F0C-464B-B564-44D526448F50}" dt="2021-03-18T16:34:24.301" v="15465" actId="14100"/>
          <ac:picMkLst>
            <pc:docMk/>
            <pc:sldMk cId="3416600708" sldId="276"/>
            <ac:picMk id="10" creationId="{9F908C0B-5506-4B77-96C5-55CA783C71D6}"/>
          </ac:picMkLst>
        </pc:picChg>
        <pc:picChg chg="add mod">
          <ac:chgData name="Bob Rajan" userId="efe1b2ae-a6ce-4d4c-a207-b19fb703a183" providerId="ADAL" clId="{D738821F-1F0C-464B-B564-44D526448F50}" dt="2021-03-18T16:34:33.560" v="15467" actId="164"/>
          <ac:picMkLst>
            <pc:docMk/>
            <pc:sldMk cId="3416600708" sldId="276"/>
            <ac:picMk id="13" creationId="{4ACE4D8A-147C-48B7-B555-B734205EDE18}"/>
          </ac:picMkLst>
        </pc:picChg>
        <pc:picChg chg="add mod">
          <ac:chgData name="Bob Rajan" userId="efe1b2ae-a6ce-4d4c-a207-b19fb703a183" providerId="ADAL" clId="{D738821F-1F0C-464B-B564-44D526448F50}" dt="2021-03-18T16:34:33.560" v="15467" actId="164"/>
          <ac:picMkLst>
            <pc:docMk/>
            <pc:sldMk cId="3416600708" sldId="276"/>
            <ac:picMk id="14" creationId="{D05BE9EE-8877-4CAC-BB88-778A5E5C25B5}"/>
          </ac:picMkLst>
        </pc:picChg>
      </pc:sldChg>
      <pc:sldChg chg="modSp add mod modNotes">
        <pc:chgData name="Bob Rajan" userId="efe1b2ae-a6ce-4d4c-a207-b19fb703a183" providerId="ADAL" clId="{D738821F-1F0C-464B-B564-44D526448F50}" dt="2021-03-01T12:49:44.046" v="5224" actId="1076"/>
        <pc:sldMkLst>
          <pc:docMk/>
          <pc:sldMk cId="753151899" sldId="277"/>
        </pc:sldMkLst>
        <pc:picChg chg="mod">
          <ac:chgData name="Bob Rajan" userId="efe1b2ae-a6ce-4d4c-a207-b19fb703a183" providerId="ADAL" clId="{D738821F-1F0C-464B-B564-44D526448F50}" dt="2021-03-01T12:49:44.046" v="5224" actId="1076"/>
          <ac:picMkLst>
            <pc:docMk/>
            <pc:sldMk cId="753151899" sldId="277"/>
            <ac:picMk id="6" creationId="{BDB2D341-D6B5-48B9-B3F7-31F94CEE8F8C}"/>
          </ac:picMkLst>
        </pc:picChg>
      </pc:sldChg>
      <pc:sldChg chg="modSp add mod">
        <pc:chgData name="Bob Rajan" userId="efe1b2ae-a6ce-4d4c-a207-b19fb703a183" providerId="ADAL" clId="{D738821F-1F0C-464B-B564-44D526448F50}" dt="2021-03-01T12:49:51.409" v="5225" actId="1076"/>
        <pc:sldMkLst>
          <pc:docMk/>
          <pc:sldMk cId="1535558554" sldId="291"/>
        </pc:sldMkLst>
        <pc:picChg chg="mod">
          <ac:chgData name="Bob Rajan" userId="efe1b2ae-a6ce-4d4c-a207-b19fb703a183" providerId="ADAL" clId="{D738821F-1F0C-464B-B564-44D526448F50}" dt="2021-03-01T12:49:51.409" v="5225" actId="1076"/>
          <ac:picMkLst>
            <pc:docMk/>
            <pc:sldMk cId="1535558554" sldId="291"/>
            <ac:picMk id="6" creationId="{D43BAE23-4E6E-433B-9099-D811F7CF3553}"/>
          </ac:picMkLst>
        </pc:picChg>
      </pc:sldChg>
      <pc:sldChg chg="addSp delSp modSp add mod modNotes modNotesTx">
        <pc:chgData name="Bob Rajan" userId="efe1b2ae-a6ce-4d4c-a207-b19fb703a183" providerId="ADAL" clId="{D738821F-1F0C-464B-B564-44D526448F50}" dt="2021-03-23T19:55:41.847" v="17936" actId="313"/>
        <pc:sldMkLst>
          <pc:docMk/>
          <pc:sldMk cId="3253697549" sldId="292"/>
        </pc:sldMkLst>
        <pc:spChg chg="mod">
          <ac:chgData name="Bob Rajan" userId="efe1b2ae-a6ce-4d4c-a207-b19fb703a183" providerId="ADAL" clId="{D738821F-1F0C-464B-B564-44D526448F50}" dt="2021-03-09T11:20:35.136" v="10898" actId="313"/>
          <ac:spMkLst>
            <pc:docMk/>
            <pc:sldMk cId="3253697549" sldId="292"/>
            <ac:spMk id="2" creationId="{81EA936E-A5C6-4D13-88C9-DEAE4533B23F}"/>
          </ac:spMkLst>
        </pc:spChg>
        <pc:spChg chg="mod">
          <ac:chgData name="Bob Rajan" userId="efe1b2ae-a6ce-4d4c-a207-b19fb703a183" providerId="ADAL" clId="{D738821F-1F0C-464B-B564-44D526448F50}" dt="2021-03-19T12:52:09.930" v="15769" actId="20577"/>
          <ac:spMkLst>
            <pc:docMk/>
            <pc:sldMk cId="3253697549" sldId="292"/>
            <ac:spMk id="3" creationId="{A0E85F31-5945-4A8D-A586-42510BDB7F24}"/>
          </ac:spMkLst>
        </pc:spChg>
        <pc:picChg chg="del">
          <ac:chgData name="Bob Rajan" userId="efe1b2ae-a6ce-4d4c-a207-b19fb703a183" providerId="ADAL" clId="{D738821F-1F0C-464B-B564-44D526448F50}" dt="2021-03-04T19:53:27.823" v="5729" actId="478"/>
          <ac:picMkLst>
            <pc:docMk/>
            <pc:sldMk cId="3253697549" sldId="292"/>
            <ac:picMk id="8" creationId="{08EE463F-0B44-44AB-98C1-0863A28EF2B1}"/>
          </ac:picMkLst>
        </pc:picChg>
        <pc:picChg chg="add mod">
          <ac:chgData name="Bob Rajan" userId="efe1b2ae-a6ce-4d4c-a207-b19fb703a183" providerId="ADAL" clId="{D738821F-1F0C-464B-B564-44D526448F50}" dt="2021-03-09T11:17:08.676" v="10877" actId="1076"/>
          <ac:picMkLst>
            <pc:docMk/>
            <pc:sldMk cId="3253697549" sldId="292"/>
            <ac:picMk id="8" creationId="{7AA66A05-FA90-4751-B014-43726209FAFD}"/>
          </ac:picMkLst>
        </pc:picChg>
      </pc:sldChg>
      <pc:sldChg chg="addSp delSp modSp add mod modNotes modNotesTx">
        <pc:chgData name="Bob Rajan" userId="efe1b2ae-a6ce-4d4c-a207-b19fb703a183" providerId="ADAL" clId="{D738821F-1F0C-464B-B564-44D526448F50}" dt="2021-03-20T20:36:42.830" v="17080" actId="20577"/>
        <pc:sldMkLst>
          <pc:docMk/>
          <pc:sldMk cId="3230893302" sldId="293"/>
        </pc:sldMkLst>
        <pc:spChg chg="del mod">
          <ac:chgData name="Bob Rajan" userId="efe1b2ae-a6ce-4d4c-a207-b19fb703a183" providerId="ADAL" clId="{D738821F-1F0C-464B-B564-44D526448F50}" dt="2021-03-09T09:41:50.512" v="7989" actId="478"/>
          <ac:spMkLst>
            <pc:docMk/>
            <pc:sldMk cId="3230893302" sldId="293"/>
            <ac:spMk id="2" creationId="{81EA936E-A5C6-4D13-88C9-DEAE4533B23F}"/>
          </ac:spMkLst>
        </pc:spChg>
        <pc:spChg chg="del mod">
          <ac:chgData name="Bob Rajan" userId="efe1b2ae-a6ce-4d4c-a207-b19fb703a183" providerId="ADAL" clId="{D738821F-1F0C-464B-B564-44D526448F50}" dt="2021-03-09T08:38:12.031" v="6739" actId="478"/>
          <ac:spMkLst>
            <pc:docMk/>
            <pc:sldMk cId="3230893302" sldId="293"/>
            <ac:spMk id="3" creationId="{A0E85F31-5945-4A8D-A586-42510BDB7F24}"/>
          </ac:spMkLst>
        </pc:spChg>
        <pc:spChg chg="add mod">
          <ac:chgData name="Bob Rajan" userId="efe1b2ae-a6ce-4d4c-a207-b19fb703a183" providerId="ADAL" clId="{D738821F-1F0C-464B-B564-44D526448F50}" dt="2021-03-20T20:36:42.830" v="17080" actId="20577"/>
          <ac:spMkLst>
            <pc:docMk/>
            <pc:sldMk cId="3230893302" sldId="293"/>
            <ac:spMk id="13" creationId="{3892F9AC-8E16-4C2A-8AD6-7ACF1CE06224}"/>
          </ac:spMkLst>
        </pc:spChg>
        <pc:spChg chg="add del mod">
          <ac:chgData name="Bob Rajan" userId="efe1b2ae-a6ce-4d4c-a207-b19fb703a183" providerId="ADAL" clId="{D738821F-1F0C-464B-B564-44D526448F50}" dt="2021-03-09T09:41:53.945" v="7990" actId="478"/>
          <ac:spMkLst>
            <pc:docMk/>
            <pc:sldMk cId="3230893302" sldId="293"/>
            <ac:spMk id="19" creationId="{74BBE6A1-BB7A-4571-880E-C66311E28CA7}"/>
          </ac:spMkLst>
        </pc:spChg>
        <pc:picChg chg="add mod">
          <ac:chgData name="Bob Rajan" userId="efe1b2ae-a6ce-4d4c-a207-b19fb703a183" providerId="ADAL" clId="{D738821F-1F0C-464B-B564-44D526448F50}" dt="2021-03-18T16:10:19.939" v="15281" actId="14100"/>
          <ac:picMkLst>
            <pc:docMk/>
            <pc:sldMk cId="3230893302" sldId="293"/>
            <ac:picMk id="3" creationId="{5199CF03-A21C-4270-8C61-5B88991D5C23}"/>
          </ac:picMkLst>
        </pc:picChg>
        <pc:picChg chg="add mod">
          <ac:chgData name="Bob Rajan" userId="efe1b2ae-a6ce-4d4c-a207-b19fb703a183" providerId="ADAL" clId="{D738821F-1F0C-464B-B564-44D526448F50}" dt="2021-03-18T16:10:01.441" v="15276" actId="14100"/>
          <ac:picMkLst>
            <pc:docMk/>
            <pc:sldMk cId="3230893302" sldId="293"/>
            <ac:picMk id="7" creationId="{512D779C-90B5-4D52-9ABA-3DD7AC83152F}"/>
          </ac:picMkLst>
        </pc:picChg>
        <pc:picChg chg="add del mod">
          <ac:chgData name="Bob Rajan" userId="efe1b2ae-a6ce-4d4c-a207-b19fb703a183" providerId="ADAL" clId="{D738821F-1F0C-464B-B564-44D526448F50}" dt="2021-03-09T09:11:33.889" v="7791" actId="478"/>
          <ac:picMkLst>
            <pc:docMk/>
            <pc:sldMk cId="3230893302" sldId="293"/>
            <ac:picMk id="8" creationId="{F9275716-B09E-48AE-807A-7630761A7955}"/>
          </ac:picMkLst>
        </pc:picChg>
        <pc:picChg chg="add mod">
          <ac:chgData name="Bob Rajan" userId="efe1b2ae-a6ce-4d4c-a207-b19fb703a183" providerId="ADAL" clId="{D738821F-1F0C-464B-B564-44D526448F50}" dt="2021-03-18T16:10:12.372" v="15279" actId="14100"/>
          <ac:picMkLst>
            <pc:docMk/>
            <pc:sldMk cId="3230893302" sldId="293"/>
            <ac:picMk id="10" creationId="{0838096A-5666-498A-BEBC-236E4A93F415}"/>
          </ac:picMkLst>
        </pc:picChg>
        <pc:picChg chg="add mod">
          <ac:chgData name="Bob Rajan" userId="efe1b2ae-a6ce-4d4c-a207-b19fb703a183" providerId="ADAL" clId="{D738821F-1F0C-464B-B564-44D526448F50}" dt="2021-03-18T16:10:04.972" v="15277" actId="14100"/>
          <ac:picMkLst>
            <pc:docMk/>
            <pc:sldMk cId="3230893302" sldId="293"/>
            <ac:picMk id="12" creationId="{7753BD69-5853-43F4-AFFA-24DDDD5AE690}"/>
          </ac:picMkLst>
        </pc:picChg>
        <pc:picChg chg="add del mod">
          <ac:chgData name="Bob Rajan" userId="efe1b2ae-a6ce-4d4c-a207-b19fb703a183" providerId="ADAL" clId="{D738821F-1F0C-464B-B564-44D526448F50}" dt="2021-03-09T09:12:00.327" v="7796" actId="478"/>
          <ac:picMkLst>
            <pc:docMk/>
            <pc:sldMk cId="3230893302" sldId="293"/>
            <ac:picMk id="15" creationId="{F446E420-9403-4937-A655-ABBFDBDFD31A}"/>
          </ac:picMkLst>
        </pc:picChg>
        <pc:picChg chg="add del mod">
          <ac:chgData name="Bob Rajan" userId="efe1b2ae-a6ce-4d4c-a207-b19fb703a183" providerId="ADAL" clId="{D738821F-1F0C-464B-B564-44D526448F50}" dt="2021-03-09T17:20:43.170" v="14464" actId="478"/>
          <ac:picMkLst>
            <pc:docMk/>
            <pc:sldMk cId="3230893302" sldId="293"/>
            <ac:picMk id="17" creationId="{C4CC7241-BD05-489D-8B6B-F44C33ABECF4}"/>
          </ac:picMkLst>
        </pc:picChg>
      </pc:sldChg>
      <pc:sldChg chg="modSp add mod">
        <pc:chgData name="Bob Rajan" userId="efe1b2ae-a6ce-4d4c-a207-b19fb703a183" providerId="ADAL" clId="{D738821F-1F0C-464B-B564-44D526448F50}" dt="2021-03-19T13:20:48.390" v="17052" actId="313"/>
        <pc:sldMkLst>
          <pc:docMk/>
          <pc:sldMk cId="331704467" sldId="294"/>
        </pc:sldMkLst>
        <pc:spChg chg="mod">
          <ac:chgData name="Bob Rajan" userId="efe1b2ae-a6ce-4d4c-a207-b19fb703a183" providerId="ADAL" clId="{D738821F-1F0C-464B-B564-44D526448F50}" dt="2021-03-19T13:20:48.390" v="17052" actId="313"/>
          <ac:spMkLst>
            <pc:docMk/>
            <pc:sldMk cId="331704467" sldId="294"/>
            <ac:spMk id="3" creationId="{A0E85F31-5945-4A8D-A586-42510BDB7F24}"/>
          </ac:spMkLst>
        </pc:spChg>
        <pc:picChg chg="mod">
          <ac:chgData name="Bob Rajan" userId="efe1b2ae-a6ce-4d4c-a207-b19fb703a183" providerId="ADAL" clId="{D738821F-1F0C-464B-B564-44D526448F50}" dt="2021-03-09T09:27:22.753" v="7920" actId="1076"/>
          <ac:picMkLst>
            <pc:docMk/>
            <pc:sldMk cId="331704467" sldId="294"/>
            <ac:picMk id="6" creationId="{306E11B4-3133-43E9-9CEB-211342CFF384}"/>
          </ac:picMkLst>
        </pc:picChg>
      </pc:sldChg>
      <pc:sldChg chg="addSp delSp modSp add mod modNotes modNotesTx">
        <pc:chgData name="Bob Rajan" userId="efe1b2ae-a6ce-4d4c-a207-b19fb703a183" providerId="ADAL" clId="{D738821F-1F0C-464B-B564-44D526448F50}" dt="2021-03-23T19:53:18.471" v="17857" actId="6549"/>
        <pc:sldMkLst>
          <pc:docMk/>
          <pc:sldMk cId="512535352" sldId="295"/>
        </pc:sldMkLst>
        <pc:spChg chg="mod">
          <ac:chgData name="Bob Rajan" userId="efe1b2ae-a6ce-4d4c-a207-b19fb703a183" providerId="ADAL" clId="{D738821F-1F0C-464B-B564-44D526448F50}" dt="2021-03-09T11:34:40.657" v="11074" actId="313"/>
          <ac:spMkLst>
            <pc:docMk/>
            <pc:sldMk cId="512535352" sldId="295"/>
            <ac:spMk id="2" creationId="{81EA936E-A5C6-4D13-88C9-DEAE4533B23F}"/>
          </ac:spMkLst>
        </pc:spChg>
        <pc:spChg chg="mod">
          <ac:chgData name="Bob Rajan" userId="efe1b2ae-a6ce-4d4c-a207-b19fb703a183" providerId="ADAL" clId="{D738821F-1F0C-464B-B564-44D526448F50}" dt="2021-03-09T11:32:21.133" v="11061" actId="20577"/>
          <ac:spMkLst>
            <pc:docMk/>
            <pc:sldMk cId="512535352" sldId="295"/>
            <ac:spMk id="7" creationId="{F57B8B89-168D-433A-934C-F92B19B5A6D5}"/>
          </ac:spMkLst>
        </pc:spChg>
        <pc:picChg chg="add mod">
          <ac:chgData name="Bob Rajan" userId="efe1b2ae-a6ce-4d4c-a207-b19fb703a183" providerId="ADAL" clId="{D738821F-1F0C-464B-B564-44D526448F50}" dt="2021-03-09T11:31:56.340" v="11053" actId="1076"/>
          <ac:picMkLst>
            <pc:docMk/>
            <pc:sldMk cId="512535352" sldId="295"/>
            <ac:picMk id="8" creationId="{BE0CD4C9-EE9B-4844-A85B-571B829DAE67}"/>
          </ac:picMkLst>
        </pc:picChg>
        <pc:picChg chg="del">
          <ac:chgData name="Bob Rajan" userId="efe1b2ae-a6ce-4d4c-a207-b19fb703a183" providerId="ADAL" clId="{D738821F-1F0C-464B-B564-44D526448F50}" dt="2021-03-09T11:31:28.706" v="11049" actId="478"/>
          <ac:picMkLst>
            <pc:docMk/>
            <pc:sldMk cId="512535352" sldId="295"/>
            <ac:picMk id="11" creationId="{F3EAE411-E740-4D9E-A79F-FC79DE5F511E}"/>
          </ac:picMkLst>
        </pc:picChg>
      </pc:sldChg>
      <pc:sldChg chg="delSp modSp add mod">
        <pc:chgData name="Bob Rajan" userId="efe1b2ae-a6ce-4d4c-a207-b19fb703a183" providerId="ADAL" clId="{D738821F-1F0C-464B-B564-44D526448F50}" dt="2021-03-22T19:26:35.208" v="17291" actId="113"/>
        <pc:sldMkLst>
          <pc:docMk/>
          <pc:sldMk cId="3611246007" sldId="296"/>
        </pc:sldMkLst>
        <pc:spChg chg="mod">
          <ac:chgData name="Bob Rajan" userId="efe1b2ae-a6ce-4d4c-a207-b19fb703a183" providerId="ADAL" clId="{D738821F-1F0C-464B-B564-44D526448F50}" dt="2021-03-22T19:26:35.208" v="17291" actId="113"/>
          <ac:spMkLst>
            <pc:docMk/>
            <pc:sldMk cId="3611246007" sldId="296"/>
            <ac:spMk id="3" creationId="{A0E85F31-5945-4A8D-A586-42510BDB7F24}"/>
          </ac:spMkLst>
        </pc:spChg>
        <pc:picChg chg="del mod">
          <ac:chgData name="Bob Rajan" userId="efe1b2ae-a6ce-4d4c-a207-b19fb703a183" providerId="ADAL" clId="{D738821F-1F0C-464B-B564-44D526448F50}" dt="2021-03-09T14:51:59.772" v="12668" actId="478"/>
          <ac:picMkLst>
            <pc:docMk/>
            <pc:sldMk cId="3611246007" sldId="296"/>
            <ac:picMk id="6" creationId="{306E11B4-3133-43E9-9CEB-211342CFF38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C6BFED-4D91-4A15-8B2D-42818B00D0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616370C-D35F-4C76-B5BC-19924C6DEE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19EBDF-6931-413F-AC51-0B31B80CF68E}" type="datetime8">
              <a:rPr lang="en-GB" smtClean="0"/>
              <a:t>23/03/2021 19:49</a:t>
            </a:fld>
            <a:endParaRPr lang="en-GB" dirty="0"/>
          </a:p>
        </p:txBody>
      </p:sp>
      <p:sp>
        <p:nvSpPr>
          <p:cNvPr id="4" name="Footer Placeholder 3">
            <a:extLst>
              <a:ext uri="{FF2B5EF4-FFF2-40B4-BE49-F238E27FC236}">
                <a16:creationId xmlns:a16="http://schemas.microsoft.com/office/drawing/2014/main" id="{8B35EE69-12F3-461E-B1EB-8433F88C25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0F895C2-E5F9-401E-9EF1-34E711030B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D77538-59CB-47BD-B2C4-25AD6E9CB7FF}" type="slidenum">
              <a:rPr lang="en-GB" smtClean="0"/>
              <a:t>‹#›</a:t>
            </a:fld>
            <a:endParaRPr lang="en-GB" dirty="0"/>
          </a:p>
        </p:txBody>
      </p:sp>
    </p:spTree>
    <p:extLst>
      <p:ext uri="{BB962C8B-B14F-4D97-AF65-F5344CB8AC3E}">
        <p14:creationId xmlns:p14="http://schemas.microsoft.com/office/powerpoint/2010/main" val="29508015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946FF-0F49-4E6F-A95B-0AC90ED4DDB2}" type="datetime8">
              <a:rPr lang="en-GB" smtClean="0"/>
              <a:t>23/03/2021 19:43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38437-FB13-4E41-B030-787ED1CE95E5}" type="slidenum">
              <a:rPr lang="en-GB" smtClean="0"/>
              <a:t>‹#›</a:t>
            </a:fld>
            <a:endParaRPr lang="en-GB" dirty="0"/>
          </a:p>
        </p:txBody>
      </p:sp>
    </p:spTree>
    <p:extLst>
      <p:ext uri="{BB962C8B-B14F-4D97-AF65-F5344CB8AC3E}">
        <p14:creationId xmlns:p14="http://schemas.microsoft.com/office/powerpoint/2010/main" val="9159972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101725"/>
            <a:ext cx="5486400" cy="3086100"/>
          </a:xfrm>
        </p:spPr>
      </p:sp>
      <p:sp>
        <p:nvSpPr>
          <p:cNvPr id="3" name="Notes Placeholder 2"/>
          <p:cNvSpPr>
            <a:spLocks noGrp="1"/>
          </p:cNvSpPr>
          <p:nvPr>
            <p:ph type="body" idx="1"/>
          </p:nvPr>
        </p:nvSpPr>
        <p:spPr/>
        <p:txBody>
          <a:bodyPr/>
          <a:lstStyle/>
          <a:p>
            <a:r>
              <a:rPr lang="en-GB" sz="1600" dirty="0"/>
              <a:t>The artwork on this slide was given to me as a present.</a:t>
            </a:r>
          </a:p>
          <a:p>
            <a:r>
              <a:rPr lang="en-GB" sz="1600" dirty="0"/>
              <a:t>It was for saying that “I will not undertake air monitoring. I do not consider it as the priority, where as exposure control measures are. Put them in place, then we think about air monitoring.”</a:t>
            </a:r>
          </a:p>
          <a:p>
            <a:r>
              <a:rPr lang="en-GB" sz="1600" dirty="0"/>
              <a:t> </a:t>
            </a:r>
          </a:p>
          <a:p>
            <a:r>
              <a:rPr lang="en-GB" sz="1600" dirty="0"/>
              <a:t>Most highly durable paints applied to high performance systems contain a number toxic solvents and metals. Exposure to these solvents can affect our nervous system and brain.</a:t>
            </a:r>
          </a:p>
          <a:p>
            <a:endParaRPr lang="en-GB" sz="1600" dirty="0"/>
          </a:p>
          <a:p>
            <a:endParaRPr lang="en-GB" sz="1600" dirty="0"/>
          </a:p>
        </p:txBody>
      </p:sp>
      <p:sp>
        <p:nvSpPr>
          <p:cNvPr id="4" name="Slide Number Placeholder 3"/>
          <p:cNvSpPr>
            <a:spLocks noGrp="1"/>
          </p:cNvSpPr>
          <p:nvPr>
            <p:ph type="sldNum" sz="quarter" idx="5"/>
          </p:nvPr>
        </p:nvSpPr>
        <p:spPr/>
        <p:txBody>
          <a:bodyPr/>
          <a:lstStyle/>
          <a:p>
            <a:fld id="{79038437-FB13-4E41-B030-787ED1CE95E5}" type="slidenum">
              <a:rPr lang="en-GB" smtClean="0"/>
              <a:t>1</a:t>
            </a:fld>
            <a:endParaRPr lang="en-GB" dirty="0"/>
          </a:p>
        </p:txBody>
      </p:sp>
      <p:sp>
        <p:nvSpPr>
          <p:cNvPr id="5" name="Date Placeholder 4">
            <a:extLst>
              <a:ext uri="{FF2B5EF4-FFF2-40B4-BE49-F238E27FC236}">
                <a16:creationId xmlns:a16="http://schemas.microsoft.com/office/drawing/2014/main" id="{08894106-AC18-4167-88DF-4945E16C2F41}"/>
              </a:ext>
            </a:extLst>
          </p:cNvPr>
          <p:cNvSpPr>
            <a:spLocks noGrp="1"/>
          </p:cNvSpPr>
          <p:nvPr>
            <p:ph type="dt" idx="1"/>
          </p:nvPr>
        </p:nvSpPr>
        <p:spPr/>
        <p:txBody>
          <a:bodyPr/>
          <a:lstStyle/>
          <a:p>
            <a:fld id="{B056AD34-18E9-4C02-9685-96120C9EDB64}" type="datetime8">
              <a:rPr lang="en-GB" smtClean="0"/>
              <a:t>23/03/2021 19:43</a:t>
            </a:fld>
            <a:endParaRPr lang="en-GB" dirty="0"/>
          </a:p>
        </p:txBody>
      </p:sp>
    </p:spTree>
    <p:extLst>
      <p:ext uri="{BB962C8B-B14F-4D97-AF65-F5344CB8AC3E}">
        <p14:creationId xmlns:p14="http://schemas.microsoft.com/office/powerpoint/2010/main" val="375317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Have you noticed that HSE has made it simple for small companies and for you to do course work presentations.</a:t>
            </a:r>
          </a:p>
        </p:txBody>
      </p:sp>
      <p:sp>
        <p:nvSpPr>
          <p:cNvPr id="4" name="Slide Number Placeholder 3"/>
          <p:cNvSpPr>
            <a:spLocks noGrp="1"/>
          </p:cNvSpPr>
          <p:nvPr>
            <p:ph type="sldNum" sz="quarter" idx="5"/>
          </p:nvPr>
        </p:nvSpPr>
        <p:spPr/>
        <p:txBody>
          <a:bodyPr/>
          <a:lstStyle/>
          <a:p>
            <a:fld id="{79038437-FB13-4E41-B030-787ED1CE95E5}" type="slidenum">
              <a:rPr lang="en-GB" smtClean="0"/>
              <a:t>10</a:t>
            </a:fld>
            <a:endParaRPr lang="en-GB" dirty="0"/>
          </a:p>
        </p:txBody>
      </p:sp>
      <p:sp>
        <p:nvSpPr>
          <p:cNvPr id="5" name="Date Placeholder 4">
            <a:extLst>
              <a:ext uri="{FF2B5EF4-FFF2-40B4-BE49-F238E27FC236}">
                <a16:creationId xmlns:a16="http://schemas.microsoft.com/office/drawing/2014/main" id="{87CAF0A5-7C79-4390-9870-6CF733C50667}"/>
              </a:ext>
            </a:extLst>
          </p:cNvPr>
          <p:cNvSpPr>
            <a:spLocks noGrp="1"/>
          </p:cNvSpPr>
          <p:nvPr>
            <p:ph type="dt" idx="1"/>
          </p:nvPr>
        </p:nvSpPr>
        <p:spPr/>
        <p:txBody>
          <a:bodyPr/>
          <a:lstStyle/>
          <a:p>
            <a:fld id="{2FD3134F-1E87-43EB-A1D2-87C5E4535DD0}" type="datetime8">
              <a:rPr lang="en-GB" smtClean="0"/>
              <a:t>23/03/2021 19:47</a:t>
            </a:fld>
            <a:endParaRPr lang="en-GB" dirty="0"/>
          </a:p>
        </p:txBody>
      </p:sp>
    </p:spTree>
    <p:extLst>
      <p:ext uri="{BB962C8B-B14F-4D97-AF65-F5344CB8AC3E}">
        <p14:creationId xmlns:p14="http://schemas.microsoft.com/office/powerpoint/2010/main" val="199329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B0F0"/>
                </a:solidFill>
              </a:rPr>
              <a:t>LOcHER Hands On:</a:t>
            </a:r>
          </a:p>
          <a:p>
            <a:r>
              <a:rPr lang="en-GB" sz="1800" dirty="0"/>
              <a:t>Use the template, do a risk assessment on a task in your work area and use it in your course work submission.</a:t>
            </a:r>
          </a:p>
          <a:p>
            <a:endParaRPr lang="en-GB" sz="1800" dirty="0"/>
          </a:p>
          <a:p>
            <a:r>
              <a:rPr lang="en-GB" sz="1800" dirty="0"/>
              <a:t>You may update your risk assessment after reading this </a:t>
            </a:r>
          </a:p>
          <a:p>
            <a:r>
              <a:rPr lang="en-GB" sz="1800" dirty="0"/>
              <a:t>whole presentation. You will learn new tricks which should help to achieve good grades.</a:t>
            </a:r>
          </a:p>
        </p:txBody>
      </p:sp>
      <p:sp>
        <p:nvSpPr>
          <p:cNvPr id="4" name="Slide Number Placeholder 3"/>
          <p:cNvSpPr>
            <a:spLocks noGrp="1"/>
          </p:cNvSpPr>
          <p:nvPr>
            <p:ph type="sldNum" sz="quarter" idx="5"/>
          </p:nvPr>
        </p:nvSpPr>
        <p:spPr/>
        <p:txBody>
          <a:bodyPr/>
          <a:lstStyle/>
          <a:p>
            <a:fld id="{79038437-FB13-4E41-B030-787ED1CE95E5}" type="slidenum">
              <a:rPr lang="en-GB" smtClean="0"/>
              <a:t>11</a:t>
            </a:fld>
            <a:endParaRPr lang="en-GB" dirty="0"/>
          </a:p>
        </p:txBody>
      </p:sp>
      <p:sp>
        <p:nvSpPr>
          <p:cNvPr id="5" name="Date Placeholder 4">
            <a:extLst>
              <a:ext uri="{FF2B5EF4-FFF2-40B4-BE49-F238E27FC236}">
                <a16:creationId xmlns:a16="http://schemas.microsoft.com/office/drawing/2014/main" id="{8DF527DC-45DC-4A68-B19B-50925F640FD6}"/>
              </a:ext>
            </a:extLst>
          </p:cNvPr>
          <p:cNvSpPr>
            <a:spLocks noGrp="1"/>
          </p:cNvSpPr>
          <p:nvPr>
            <p:ph type="dt" idx="1"/>
          </p:nvPr>
        </p:nvSpPr>
        <p:spPr/>
        <p:txBody>
          <a:bodyPr/>
          <a:lstStyle/>
          <a:p>
            <a:fld id="{F08FCE0B-4EA8-4E35-8944-6376A5392E52}" type="datetime8">
              <a:rPr lang="en-GB" smtClean="0"/>
              <a:t>23/03/2021 19:47</a:t>
            </a:fld>
            <a:endParaRPr lang="en-GB" dirty="0"/>
          </a:p>
        </p:txBody>
      </p:sp>
    </p:spTree>
    <p:extLst>
      <p:ext uri="{BB962C8B-B14F-4D97-AF65-F5344CB8AC3E}">
        <p14:creationId xmlns:p14="http://schemas.microsoft.com/office/powerpoint/2010/main" val="11198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B0F0"/>
                </a:solidFill>
              </a:rPr>
              <a:t>LOcHER Hands on:</a:t>
            </a:r>
          </a:p>
          <a:p>
            <a:endParaRPr lang="en-GB" dirty="0"/>
          </a:p>
          <a:p>
            <a:r>
              <a:rPr lang="en-GB" sz="1600" dirty="0"/>
              <a:t>Why PPE is considered as least effective when it is compared with engineering controls. </a:t>
            </a:r>
          </a:p>
          <a:p>
            <a:endParaRPr lang="en-GB" sz="1600" dirty="0"/>
          </a:p>
          <a:p>
            <a:r>
              <a:rPr lang="en-GB" sz="1600" dirty="0"/>
              <a:t>Use the arguments in you course work assessment</a:t>
            </a:r>
          </a:p>
          <a:p>
            <a:endParaRPr lang="en-GB" sz="1600" dirty="0"/>
          </a:p>
          <a:p>
            <a:endParaRPr lang="en-GB" sz="1600" dirty="0"/>
          </a:p>
          <a:p>
            <a:endParaRPr lang="en-GB" sz="1600" dirty="0"/>
          </a:p>
        </p:txBody>
      </p:sp>
      <p:sp>
        <p:nvSpPr>
          <p:cNvPr id="4" name="Slide Number Placeholder 3"/>
          <p:cNvSpPr>
            <a:spLocks noGrp="1"/>
          </p:cNvSpPr>
          <p:nvPr>
            <p:ph type="sldNum" sz="quarter" idx="5"/>
          </p:nvPr>
        </p:nvSpPr>
        <p:spPr/>
        <p:txBody>
          <a:bodyPr/>
          <a:lstStyle/>
          <a:p>
            <a:fld id="{79038437-FB13-4E41-B030-787ED1CE95E5}" type="slidenum">
              <a:rPr lang="en-GB" smtClean="0"/>
              <a:t>12</a:t>
            </a:fld>
            <a:endParaRPr lang="en-GB" dirty="0"/>
          </a:p>
        </p:txBody>
      </p:sp>
      <p:sp>
        <p:nvSpPr>
          <p:cNvPr id="6" name="TextBox 5">
            <a:extLst>
              <a:ext uri="{FF2B5EF4-FFF2-40B4-BE49-F238E27FC236}">
                <a16:creationId xmlns:a16="http://schemas.microsoft.com/office/drawing/2014/main" id="{E1B591E7-2F5E-4698-81C6-06E45CEDF7C3}"/>
              </a:ext>
            </a:extLst>
          </p:cNvPr>
          <p:cNvSpPr txBox="1"/>
          <p:nvPr/>
        </p:nvSpPr>
        <p:spPr>
          <a:xfrm rot="10800000">
            <a:off x="1179230" y="6345486"/>
            <a:ext cx="3643953" cy="2308324"/>
          </a:xfrm>
          <a:prstGeom prst="rect">
            <a:avLst/>
          </a:prstGeom>
          <a:noFill/>
        </p:spPr>
        <p:txBody>
          <a:bodyPr wrap="square" rtlCol="0">
            <a:spAutoFit/>
          </a:bodyPr>
          <a:lstStyle/>
          <a:p>
            <a:r>
              <a:rPr lang="en-GB" b="1" dirty="0"/>
              <a:t>PPE</a:t>
            </a:r>
            <a:r>
              <a:rPr lang="en-GB" dirty="0"/>
              <a:t> is the </a:t>
            </a:r>
            <a:r>
              <a:rPr lang="en-GB" b="1" dirty="0"/>
              <a:t>least effective</a:t>
            </a:r>
            <a:r>
              <a:rPr lang="en-GB" dirty="0"/>
              <a:t> way to protect workers from workplace hazards because if the equipment is not selected correctly, not worn correctly, not used correctly,  not maintained and fails in any way, workers will be exposed to the hazard.</a:t>
            </a:r>
          </a:p>
        </p:txBody>
      </p:sp>
      <p:sp>
        <p:nvSpPr>
          <p:cNvPr id="5" name="Date Placeholder 4">
            <a:extLst>
              <a:ext uri="{FF2B5EF4-FFF2-40B4-BE49-F238E27FC236}">
                <a16:creationId xmlns:a16="http://schemas.microsoft.com/office/drawing/2014/main" id="{E2BBB882-4499-499A-935B-885960864CB4}"/>
              </a:ext>
            </a:extLst>
          </p:cNvPr>
          <p:cNvSpPr>
            <a:spLocks noGrp="1"/>
          </p:cNvSpPr>
          <p:nvPr>
            <p:ph type="dt" idx="1"/>
          </p:nvPr>
        </p:nvSpPr>
        <p:spPr/>
        <p:txBody>
          <a:bodyPr/>
          <a:lstStyle/>
          <a:p>
            <a:fld id="{C74B9E34-F2D1-415D-B8D2-C94C3518F38C}" type="datetime8">
              <a:rPr lang="en-GB" smtClean="0"/>
              <a:t>23/03/2021 19:47</a:t>
            </a:fld>
            <a:endParaRPr lang="en-GB" dirty="0"/>
          </a:p>
        </p:txBody>
      </p:sp>
    </p:spTree>
    <p:extLst>
      <p:ext uri="{BB962C8B-B14F-4D97-AF65-F5344CB8AC3E}">
        <p14:creationId xmlns:p14="http://schemas.microsoft.com/office/powerpoint/2010/main" val="3423603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59680"/>
          </a:xfrm>
        </p:spPr>
        <p:txBody>
          <a:bodyPr/>
          <a:lstStyle/>
          <a:p>
            <a:r>
              <a:rPr lang="en-GB" sz="1600" b="1" dirty="0"/>
              <a:t>HSE does not always demand elimination or substitution of the hazard. </a:t>
            </a:r>
          </a:p>
          <a:p>
            <a:endParaRPr lang="en-GB" sz="1600" b="1" dirty="0"/>
          </a:p>
          <a:p>
            <a:r>
              <a:rPr lang="en-GB" sz="1600" dirty="0"/>
              <a:t>They will consider the factors on the right pan of the scale against the severity of the hazard to cause the harm and the likely extent of the harm. They will refer to industry standards and HSE guidance in place for providing advice to industry for controlling a specific hazard.</a:t>
            </a:r>
          </a:p>
          <a:p>
            <a:endParaRPr lang="en-GB" sz="1600" dirty="0"/>
          </a:p>
          <a:p>
            <a:r>
              <a:rPr lang="en-GB" sz="1600" dirty="0"/>
              <a:t>They will expect your employer to apply them or use other measures which are equally valid.</a:t>
            </a:r>
          </a:p>
          <a:p>
            <a:endParaRPr lang="en-GB" sz="1600" dirty="0"/>
          </a:p>
          <a:p>
            <a:r>
              <a:rPr lang="en-GB" sz="1600" dirty="0"/>
              <a:t>If the risks aren’t adequately controlled, HSE inspectors are likely to take enforcement actions which are appropriate to the situation in hand.</a:t>
            </a:r>
          </a:p>
        </p:txBody>
      </p:sp>
      <p:sp>
        <p:nvSpPr>
          <p:cNvPr id="4" name="Slide Number Placeholder 3"/>
          <p:cNvSpPr>
            <a:spLocks noGrp="1"/>
          </p:cNvSpPr>
          <p:nvPr>
            <p:ph type="sldNum" sz="quarter" idx="5"/>
          </p:nvPr>
        </p:nvSpPr>
        <p:spPr/>
        <p:txBody>
          <a:bodyPr/>
          <a:lstStyle/>
          <a:p>
            <a:fld id="{79038437-FB13-4E41-B030-787ED1CE95E5}" type="slidenum">
              <a:rPr lang="en-GB" smtClean="0"/>
              <a:t>13</a:t>
            </a:fld>
            <a:endParaRPr lang="en-GB" dirty="0"/>
          </a:p>
        </p:txBody>
      </p:sp>
      <p:sp>
        <p:nvSpPr>
          <p:cNvPr id="5" name="Date Placeholder 4">
            <a:extLst>
              <a:ext uri="{FF2B5EF4-FFF2-40B4-BE49-F238E27FC236}">
                <a16:creationId xmlns:a16="http://schemas.microsoft.com/office/drawing/2014/main" id="{6CA5FFFC-EA72-44B3-8A74-AC16C42FB536}"/>
              </a:ext>
            </a:extLst>
          </p:cNvPr>
          <p:cNvSpPr>
            <a:spLocks noGrp="1"/>
          </p:cNvSpPr>
          <p:nvPr>
            <p:ph type="dt" idx="1"/>
          </p:nvPr>
        </p:nvSpPr>
        <p:spPr/>
        <p:txBody>
          <a:bodyPr/>
          <a:lstStyle/>
          <a:p>
            <a:fld id="{12E6AFE7-6EAF-4AEB-A68C-2DBF6C3997D3}" type="datetime8">
              <a:rPr lang="en-GB" smtClean="0"/>
              <a:t>23/03/2021 19:48</a:t>
            </a:fld>
            <a:endParaRPr lang="en-GB" dirty="0"/>
          </a:p>
        </p:txBody>
      </p:sp>
    </p:spTree>
    <p:extLst>
      <p:ext uri="{BB962C8B-B14F-4D97-AF65-F5344CB8AC3E}">
        <p14:creationId xmlns:p14="http://schemas.microsoft.com/office/powerpoint/2010/main" val="253928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Some may argue that pushing and pulling of the cleaning rod could cause manual handing risks. </a:t>
            </a:r>
          </a:p>
          <a:p>
            <a:r>
              <a:rPr lang="en-GB" sz="1800" dirty="0"/>
              <a:t>Which one is the least happy option: climbing up and down a ladder, carrying a ladder, using just one hand to grip the the ladder, if a fall takes place - being fatally or seriously injured. Making sure the approach for using the rod is appropriate.</a:t>
            </a:r>
          </a:p>
          <a:p>
            <a:endParaRPr lang="en-GB" sz="1800" dirty="0"/>
          </a:p>
          <a:p>
            <a:r>
              <a:rPr lang="en-GB" sz="1800" dirty="0"/>
              <a:t>Also note, the brush  at the end of the rod is soft to reduce friction; water and soap improves the ease of movement. Rod is made from high-quality, high tensile strength plastic.</a:t>
            </a:r>
          </a:p>
        </p:txBody>
      </p:sp>
      <p:sp>
        <p:nvSpPr>
          <p:cNvPr id="4" name="Slide Number Placeholder 3"/>
          <p:cNvSpPr>
            <a:spLocks noGrp="1"/>
          </p:cNvSpPr>
          <p:nvPr>
            <p:ph type="sldNum" sz="quarter" idx="5"/>
          </p:nvPr>
        </p:nvSpPr>
        <p:spPr/>
        <p:txBody>
          <a:bodyPr/>
          <a:lstStyle/>
          <a:p>
            <a:fld id="{79038437-FB13-4E41-B030-787ED1CE95E5}" type="slidenum">
              <a:rPr lang="en-GB" smtClean="0"/>
              <a:t>14</a:t>
            </a:fld>
            <a:endParaRPr lang="en-GB" dirty="0"/>
          </a:p>
        </p:txBody>
      </p:sp>
      <p:sp>
        <p:nvSpPr>
          <p:cNvPr id="5" name="Date Placeholder 4">
            <a:extLst>
              <a:ext uri="{FF2B5EF4-FFF2-40B4-BE49-F238E27FC236}">
                <a16:creationId xmlns:a16="http://schemas.microsoft.com/office/drawing/2014/main" id="{F94E7211-1413-4E79-8FD7-24CCF16E67D0}"/>
              </a:ext>
            </a:extLst>
          </p:cNvPr>
          <p:cNvSpPr>
            <a:spLocks noGrp="1"/>
          </p:cNvSpPr>
          <p:nvPr>
            <p:ph type="dt" idx="1"/>
          </p:nvPr>
        </p:nvSpPr>
        <p:spPr/>
        <p:txBody>
          <a:bodyPr/>
          <a:lstStyle/>
          <a:p>
            <a:fld id="{F61BE7B3-2A0E-4502-AA65-DBD187E7DAC2}" type="datetime8">
              <a:rPr lang="en-GB" smtClean="0"/>
              <a:t>23/03/2021 19:49</a:t>
            </a:fld>
            <a:endParaRPr lang="en-GB" dirty="0"/>
          </a:p>
        </p:txBody>
      </p:sp>
    </p:spTree>
    <p:extLst>
      <p:ext uri="{BB962C8B-B14F-4D97-AF65-F5344CB8AC3E}">
        <p14:creationId xmlns:p14="http://schemas.microsoft.com/office/powerpoint/2010/main" val="1938906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Metallic finish on cars provides shine, durability and a good quality coating.</a:t>
            </a:r>
          </a:p>
          <a:p>
            <a:endParaRPr lang="en-GB" sz="1800" dirty="0"/>
          </a:p>
          <a:p>
            <a:r>
              <a:rPr lang="en-GB" sz="1800" dirty="0"/>
              <a:t>Previously, isocyanates used were of low boiling points. It meant lots of vapour in the air.</a:t>
            </a:r>
          </a:p>
          <a:p>
            <a:r>
              <a:rPr lang="en-GB" sz="1800" dirty="0"/>
              <a:t>So, high boiling point ones were introduced (substitution). It meant less vapour in the breathing zone of the sprayer. Reduced risks.</a:t>
            </a:r>
          </a:p>
        </p:txBody>
      </p:sp>
      <p:sp>
        <p:nvSpPr>
          <p:cNvPr id="4" name="Slide Number Placeholder 3"/>
          <p:cNvSpPr>
            <a:spLocks noGrp="1"/>
          </p:cNvSpPr>
          <p:nvPr>
            <p:ph type="sldNum" sz="quarter" idx="5"/>
          </p:nvPr>
        </p:nvSpPr>
        <p:spPr/>
        <p:txBody>
          <a:bodyPr/>
          <a:lstStyle/>
          <a:p>
            <a:fld id="{79038437-FB13-4E41-B030-787ED1CE95E5}" type="slidenum">
              <a:rPr lang="en-GB" smtClean="0"/>
              <a:t>15</a:t>
            </a:fld>
            <a:endParaRPr lang="en-GB" dirty="0"/>
          </a:p>
        </p:txBody>
      </p:sp>
      <p:sp>
        <p:nvSpPr>
          <p:cNvPr id="5" name="Date Placeholder 4">
            <a:extLst>
              <a:ext uri="{FF2B5EF4-FFF2-40B4-BE49-F238E27FC236}">
                <a16:creationId xmlns:a16="http://schemas.microsoft.com/office/drawing/2014/main" id="{902F9138-9FF4-493E-910F-933140A8239B}"/>
              </a:ext>
            </a:extLst>
          </p:cNvPr>
          <p:cNvSpPr>
            <a:spLocks noGrp="1"/>
          </p:cNvSpPr>
          <p:nvPr>
            <p:ph type="dt" idx="1"/>
          </p:nvPr>
        </p:nvSpPr>
        <p:spPr/>
        <p:txBody>
          <a:bodyPr/>
          <a:lstStyle/>
          <a:p>
            <a:fld id="{22102FD5-35BB-4910-A71F-403CAAB1A609}" type="datetime8">
              <a:rPr lang="en-GB" smtClean="0"/>
              <a:t>23/03/2021 19:49</a:t>
            </a:fld>
            <a:endParaRPr lang="en-GB" dirty="0"/>
          </a:p>
        </p:txBody>
      </p:sp>
    </p:spTree>
    <p:extLst>
      <p:ext uri="{BB962C8B-B14F-4D97-AF65-F5344CB8AC3E}">
        <p14:creationId xmlns:p14="http://schemas.microsoft.com/office/powerpoint/2010/main" val="13358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Use HSE template to help you do the risk assessment exercise. You can refer to CIS54 to help you. Just remember, HSE is a good partner, they produce simple guidance; making it easy to manage risks and protect people at work.</a:t>
            </a:r>
          </a:p>
          <a:p>
            <a:endParaRPr lang="en-GB" sz="1800" dirty="0"/>
          </a:p>
          <a:p>
            <a:r>
              <a:rPr lang="en-GB" sz="1800" dirty="0"/>
              <a:t>Print this slide and write down your assessment and give it your Tutor for a review.</a:t>
            </a:r>
          </a:p>
        </p:txBody>
      </p:sp>
      <p:sp>
        <p:nvSpPr>
          <p:cNvPr id="4" name="Slide Number Placeholder 3"/>
          <p:cNvSpPr>
            <a:spLocks noGrp="1"/>
          </p:cNvSpPr>
          <p:nvPr>
            <p:ph type="sldNum" sz="quarter" idx="5"/>
          </p:nvPr>
        </p:nvSpPr>
        <p:spPr/>
        <p:txBody>
          <a:bodyPr/>
          <a:lstStyle/>
          <a:p>
            <a:fld id="{79038437-FB13-4E41-B030-787ED1CE95E5}" type="slidenum">
              <a:rPr lang="en-GB" smtClean="0"/>
              <a:t>16</a:t>
            </a:fld>
            <a:endParaRPr lang="en-GB" dirty="0"/>
          </a:p>
        </p:txBody>
      </p:sp>
      <p:sp>
        <p:nvSpPr>
          <p:cNvPr id="5" name="Date Placeholder 4">
            <a:extLst>
              <a:ext uri="{FF2B5EF4-FFF2-40B4-BE49-F238E27FC236}">
                <a16:creationId xmlns:a16="http://schemas.microsoft.com/office/drawing/2014/main" id="{31DACFFB-5FEB-417F-B7DE-21B32E7C22B5}"/>
              </a:ext>
            </a:extLst>
          </p:cNvPr>
          <p:cNvSpPr>
            <a:spLocks noGrp="1"/>
          </p:cNvSpPr>
          <p:nvPr>
            <p:ph type="dt" idx="1"/>
          </p:nvPr>
        </p:nvSpPr>
        <p:spPr/>
        <p:txBody>
          <a:bodyPr/>
          <a:lstStyle/>
          <a:p>
            <a:fld id="{BE91BD21-0833-4333-B05F-6DFDB082F51E}" type="datetime8">
              <a:rPr lang="en-GB" smtClean="0"/>
              <a:t>23/03/2021 19:49</a:t>
            </a:fld>
            <a:endParaRPr lang="en-GB" dirty="0"/>
          </a:p>
        </p:txBody>
      </p:sp>
    </p:spTree>
    <p:extLst>
      <p:ext uri="{BB962C8B-B14F-4D97-AF65-F5344CB8AC3E}">
        <p14:creationId xmlns:p14="http://schemas.microsoft.com/office/powerpoint/2010/main" val="321772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This example is for COSHH, but words can be modified to apply to all situations. You would have seen the generalised version in the “General principles of risk assessment/management” presentation. It is provided as poster in this section.</a:t>
            </a:r>
          </a:p>
        </p:txBody>
      </p:sp>
      <p:sp>
        <p:nvSpPr>
          <p:cNvPr id="4" name="Slide Number Placeholder 3"/>
          <p:cNvSpPr>
            <a:spLocks noGrp="1"/>
          </p:cNvSpPr>
          <p:nvPr>
            <p:ph type="sldNum" sz="quarter" idx="5"/>
          </p:nvPr>
        </p:nvSpPr>
        <p:spPr/>
        <p:txBody>
          <a:bodyPr/>
          <a:lstStyle/>
          <a:p>
            <a:fld id="{79038437-FB13-4E41-B030-787ED1CE95E5}" type="slidenum">
              <a:rPr lang="en-GB" smtClean="0"/>
              <a:t>17</a:t>
            </a:fld>
            <a:endParaRPr lang="en-GB" dirty="0"/>
          </a:p>
        </p:txBody>
      </p:sp>
      <p:sp>
        <p:nvSpPr>
          <p:cNvPr id="5" name="Date Placeholder 4">
            <a:extLst>
              <a:ext uri="{FF2B5EF4-FFF2-40B4-BE49-F238E27FC236}">
                <a16:creationId xmlns:a16="http://schemas.microsoft.com/office/drawing/2014/main" id="{F6C7C7A6-16A4-4C27-96CE-A201CC810D1E}"/>
              </a:ext>
            </a:extLst>
          </p:cNvPr>
          <p:cNvSpPr>
            <a:spLocks noGrp="1"/>
          </p:cNvSpPr>
          <p:nvPr>
            <p:ph type="dt" idx="1"/>
          </p:nvPr>
        </p:nvSpPr>
        <p:spPr/>
        <p:txBody>
          <a:bodyPr/>
          <a:lstStyle/>
          <a:p>
            <a:fld id="{9CEAD890-4019-41C0-AB2A-5DD9582F56E9}" type="datetime8">
              <a:rPr lang="en-GB" smtClean="0"/>
              <a:t>23/03/2021 19:49</a:t>
            </a:fld>
            <a:endParaRPr lang="en-GB" dirty="0"/>
          </a:p>
        </p:txBody>
      </p:sp>
    </p:spTree>
    <p:extLst>
      <p:ext uri="{BB962C8B-B14F-4D97-AF65-F5344CB8AC3E}">
        <p14:creationId xmlns:p14="http://schemas.microsoft.com/office/powerpoint/2010/main" val="377788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You will note that control STEPS identified during risk assessment must be put in place, must work and used correctly to protect employees and others.</a:t>
            </a:r>
          </a:p>
        </p:txBody>
      </p:sp>
      <p:sp>
        <p:nvSpPr>
          <p:cNvPr id="4" name="Slide Number Placeholder 3"/>
          <p:cNvSpPr>
            <a:spLocks noGrp="1"/>
          </p:cNvSpPr>
          <p:nvPr>
            <p:ph type="sldNum" sz="quarter" idx="5"/>
          </p:nvPr>
        </p:nvSpPr>
        <p:spPr/>
        <p:txBody>
          <a:bodyPr/>
          <a:lstStyle/>
          <a:p>
            <a:fld id="{79038437-FB13-4E41-B030-787ED1CE95E5}" type="slidenum">
              <a:rPr lang="en-GB" smtClean="0"/>
              <a:t>18</a:t>
            </a:fld>
            <a:endParaRPr lang="en-GB" dirty="0"/>
          </a:p>
        </p:txBody>
      </p:sp>
      <p:sp>
        <p:nvSpPr>
          <p:cNvPr id="5" name="Date Placeholder 4">
            <a:extLst>
              <a:ext uri="{FF2B5EF4-FFF2-40B4-BE49-F238E27FC236}">
                <a16:creationId xmlns:a16="http://schemas.microsoft.com/office/drawing/2014/main" id="{C38FFDD5-69D5-4F1B-B2A4-9D0DD013D4A0}"/>
              </a:ext>
            </a:extLst>
          </p:cNvPr>
          <p:cNvSpPr>
            <a:spLocks noGrp="1"/>
          </p:cNvSpPr>
          <p:nvPr>
            <p:ph type="dt" idx="1"/>
          </p:nvPr>
        </p:nvSpPr>
        <p:spPr/>
        <p:txBody>
          <a:bodyPr/>
          <a:lstStyle/>
          <a:p>
            <a:fld id="{818136AB-2865-4830-9D90-73FD0AB74216}" type="datetime8">
              <a:rPr lang="en-GB" smtClean="0"/>
              <a:t>23/03/2021 19:49</a:t>
            </a:fld>
            <a:endParaRPr lang="en-GB" dirty="0"/>
          </a:p>
        </p:txBody>
      </p:sp>
    </p:spTree>
    <p:extLst>
      <p:ext uri="{BB962C8B-B14F-4D97-AF65-F5344CB8AC3E}">
        <p14:creationId xmlns:p14="http://schemas.microsoft.com/office/powerpoint/2010/main" val="418404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If a rotating drill is not guarded in some ways, it can present a serious risk to the operator due to trapping hazard.</a:t>
            </a:r>
          </a:p>
          <a:p>
            <a:endParaRPr lang="en-GB" sz="1800" dirty="0"/>
          </a:p>
          <a:p>
            <a:r>
              <a:rPr lang="en-GB" sz="1800" dirty="0"/>
              <a:t>Metal swarf is curly and sharp. They can cause cuts an bruises to the skin. </a:t>
            </a:r>
          </a:p>
          <a:p>
            <a:endParaRPr lang="en-GB" sz="1800" dirty="0"/>
          </a:p>
          <a:p>
            <a:r>
              <a:rPr lang="en-GB" sz="1800" dirty="0"/>
              <a:t>Sore areas of the skin coming into contact with cooling fluids can cause infection of the damaged area of the skin. Skin exposure to cooling fluids can lead to dermatitis. A quick summary.</a:t>
            </a:r>
          </a:p>
        </p:txBody>
      </p:sp>
      <p:sp>
        <p:nvSpPr>
          <p:cNvPr id="4" name="Slide Number Placeholder 3"/>
          <p:cNvSpPr>
            <a:spLocks noGrp="1"/>
          </p:cNvSpPr>
          <p:nvPr>
            <p:ph type="sldNum" sz="quarter" idx="5"/>
          </p:nvPr>
        </p:nvSpPr>
        <p:spPr/>
        <p:txBody>
          <a:bodyPr/>
          <a:lstStyle/>
          <a:p>
            <a:fld id="{79038437-FB13-4E41-B030-787ED1CE95E5}" type="slidenum">
              <a:rPr lang="en-GB" smtClean="0"/>
              <a:t>19</a:t>
            </a:fld>
            <a:endParaRPr lang="en-GB" dirty="0"/>
          </a:p>
        </p:txBody>
      </p:sp>
      <p:sp>
        <p:nvSpPr>
          <p:cNvPr id="5" name="Date Placeholder 4">
            <a:extLst>
              <a:ext uri="{FF2B5EF4-FFF2-40B4-BE49-F238E27FC236}">
                <a16:creationId xmlns:a16="http://schemas.microsoft.com/office/drawing/2014/main" id="{4FDBD44F-08C0-40DA-90A4-22F6F90CA9ED}"/>
              </a:ext>
            </a:extLst>
          </p:cNvPr>
          <p:cNvSpPr>
            <a:spLocks noGrp="1"/>
          </p:cNvSpPr>
          <p:nvPr>
            <p:ph type="dt" idx="1"/>
          </p:nvPr>
        </p:nvSpPr>
        <p:spPr/>
        <p:txBody>
          <a:bodyPr/>
          <a:lstStyle/>
          <a:p>
            <a:fld id="{FE90E283-F12E-4075-A0A2-402528282765}" type="datetime8">
              <a:rPr lang="en-GB" smtClean="0"/>
              <a:t>23/03/2021 19:49</a:t>
            </a:fld>
            <a:endParaRPr lang="en-GB" dirty="0"/>
          </a:p>
        </p:txBody>
      </p:sp>
    </p:spTree>
    <p:extLst>
      <p:ext uri="{BB962C8B-B14F-4D97-AF65-F5344CB8AC3E}">
        <p14:creationId xmlns:p14="http://schemas.microsoft.com/office/powerpoint/2010/main" val="49605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318908"/>
          </a:xfrm>
        </p:spPr>
        <p:txBody>
          <a:bodyPr/>
          <a:lstStyle/>
          <a:p>
            <a:r>
              <a:rPr lang="en-GB" sz="1600" dirty="0"/>
              <a:t>In this presentation, we are going to introduce key terms that you will come across, use, and apply during your study at the college and in your working years.</a:t>
            </a:r>
          </a:p>
          <a:p>
            <a:r>
              <a:rPr lang="en-GB" sz="1600" dirty="0"/>
              <a:t>Hazard, Hazardous event or condition, Risk, Risk assessment, and Risk management. </a:t>
            </a:r>
          </a:p>
          <a:p>
            <a:endParaRPr lang="en-GB" sz="1600" dirty="0"/>
          </a:p>
          <a:p>
            <a:r>
              <a:rPr lang="en-GB" sz="1600" dirty="0"/>
              <a:t>You need to be familiar with these so that you can apply them effectively to look after yourself and others around you at work.</a:t>
            </a:r>
          </a:p>
          <a:p>
            <a:r>
              <a:rPr lang="en-GB" sz="1600" b="1" dirty="0">
                <a:solidFill>
                  <a:srgbClr val="00B0F0"/>
                </a:solidFill>
              </a:rPr>
              <a:t>LOcHER Hands On: </a:t>
            </a:r>
          </a:p>
          <a:p>
            <a:r>
              <a:rPr lang="en-GB" sz="1600" dirty="0"/>
              <a:t>Please use these pictures to spot hazards, hazardous events or conditions, risks and precautions or control measures taken or should be taken to reduce risks.</a:t>
            </a:r>
          </a:p>
          <a:p>
            <a:r>
              <a:rPr lang="en-GB" sz="1600" dirty="0"/>
              <a:t>You are not expected to spot everything accurately right now. This presentation will give you more knowledge and experience to be good at it.</a:t>
            </a:r>
          </a:p>
          <a:p>
            <a:endParaRPr lang="en-GB" sz="1600" b="1" dirty="0"/>
          </a:p>
          <a:p>
            <a:r>
              <a:rPr lang="en-GB" sz="1600" b="1" dirty="0"/>
              <a:t>Don’t be Risk Averse         Manage Risks      Be Save and Healthy</a:t>
            </a:r>
          </a:p>
        </p:txBody>
      </p:sp>
      <p:sp>
        <p:nvSpPr>
          <p:cNvPr id="4" name="Slide Number Placeholder 3"/>
          <p:cNvSpPr>
            <a:spLocks noGrp="1"/>
          </p:cNvSpPr>
          <p:nvPr>
            <p:ph type="sldNum" sz="quarter" idx="5"/>
          </p:nvPr>
        </p:nvSpPr>
        <p:spPr/>
        <p:txBody>
          <a:bodyPr/>
          <a:lstStyle/>
          <a:p>
            <a:fld id="{79038437-FB13-4E41-B030-787ED1CE95E5}" type="slidenum">
              <a:rPr lang="en-GB" smtClean="0"/>
              <a:t>2</a:t>
            </a:fld>
            <a:endParaRPr lang="en-GB" dirty="0"/>
          </a:p>
        </p:txBody>
      </p:sp>
      <p:sp>
        <p:nvSpPr>
          <p:cNvPr id="5" name="Date Placeholder 4">
            <a:extLst>
              <a:ext uri="{FF2B5EF4-FFF2-40B4-BE49-F238E27FC236}">
                <a16:creationId xmlns:a16="http://schemas.microsoft.com/office/drawing/2014/main" id="{E9D4F480-D6DB-4F23-8099-AF9BDE162BCB}"/>
              </a:ext>
            </a:extLst>
          </p:cNvPr>
          <p:cNvSpPr>
            <a:spLocks noGrp="1"/>
          </p:cNvSpPr>
          <p:nvPr>
            <p:ph type="dt" idx="1"/>
          </p:nvPr>
        </p:nvSpPr>
        <p:spPr/>
        <p:txBody>
          <a:bodyPr/>
          <a:lstStyle/>
          <a:p>
            <a:fld id="{B7679EF5-CD57-435A-A964-AAFEC4D90070}" type="datetime8">
              <a:rPr lang="en-GB" smtClean="0"/>
              <a:t>23/03/2021 19:45</a:t>
            </a:fld>
            <a:endParaRPr lang="en-GB" dirty="0"/>
          </a:p>
        </p:txBody>
      </p:sp>
    </p:spTree>
    <p:extLst>
      <p:ext uri="{BB962C8B-B14F-4D97-AF65-F5344CB8AC3E}">
        <p14:creationId xmlns:p14="http://schemas.microsoft.com/office/powerpoint/2010/main" val="293795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3209042"/>
          </a:xfrm>
        </p:spPr>
        <p:txBody>
          <a:bodyPr/>
          <a:lstStyle/>
          <a:p>
            <a:r>
              <a:rPr lang="en-GB" sz="1800" i="1" dirty="0">
                <a:solidFill>
                  <a:srgbClr val="00B050"/>
                </a:solidFill>
              </a:rPr>
              <a:t>After completing this modular presentation inform your Tutor and you are likely to get a SGUK certificate of commendation.</a:t>
            </a:r>
          </a:p>
          <a:p>
            <a:r>
              <a:rPr lang="en-GB" sz="1800" i="1" dirty="0">
                <a:solidFill>
                  <a:srgbClr val="00B050"/>
                </a:solidFill>
              </a:rPr>
              <a:t>Your Tutor may ask questions to assess your understanding and application of the knowledge.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20</a:t>
            </a:fld>
            <a:endParaRPr lang="en-GB" dirty="0"/>
          </a:p>
        </p:txBody>
      </p:sp>
      <p:sp>
        <p:nvSpPr>
          <p:cNvPr id="4" name="Date Placeholder 3">
            <a:extLst>
              <a:ext uri="{FF2B5EF4-FFF2-40B4-BE49-F238E27FC236}">
                <a16:creationId xmlns:a16="http://schemas.microsoft.com/office/drawing/2014/main" id="{71A0479D-C2EC-4BC9-A2D3-48BCCCD7C9C1}"/>
              </a:ext>
            </a:extLst>
          </p:cNvPr>
          <p:cNvSpPr>
            <a:spLocks noGrp="1"/>
          </p:cNvSpPr>
          <p:nvPr>
            <p:ph type="dt" idx="1"/>
          </p:nvPr>
        </p:nvSpPr>
        <p:spPr/>
        <p:txBody>
          <a:bodyPr/>
          <a:lstStyle/>
          <a:p>
            <a:fld id="{D058788D-4FFE-4EB7-86A5-500F3B7ABA6F}" type="datetime8">
              <a:rPr lang="en-GB" smtClean="0"/>
              <a:t>23/03/2021 19:49</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5296371"/>
            <a:ext cx="4678382" cy="1944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21</a:t>
            </a:fld>
            <a:endParaRPr lang="en-GB" dirty="0"/>
          </a:p>
        </p:txBody>
      </p:sp>
      <p:sp>
        <p:nvSpPr>
          <p:cNvPr id="4" name="Date Placeholder 3">
            <a:extLst>
              <a:ext uri="{FF2B5EF4-FFF2-40B4-BE49-F238E27FC236}">
                <a16:creationId xmlns:a16="http://schemas.microsoft.com/office/drawing/2014/main" id="{14B89D5D-5384-4B97-A2A6-DBDB82E95EAA}"/>
              </a:ext>
            </a:extLst>
          </p:cNvPr>
          <p:cNvSpPr>
            <a:spLocks noGrp="1"/>
          </p:cNvSpPr>
          <p:nvPr>
            <p:ph type="dt" idx="1"/>
          </p:nvPr>
        </p:nvSpPr>
        <p:spPr/>
        <p:txBody>
          <a:bodyPr/>
          <a:lstStyle/>
          <a:p>
            <a:fld id="{B89939D5-B3B4-4C6B-A578-9736ECBB3DC7}" type="datetime8">
              <a:rPr lang="en-GB" smtClean="0"/>
              <a:t>23/03/2021 19:49</a:t>
            </a:fld>
            <a:endParaRPr lang="en-GB" dirty="0"/>
          </a:p>
        </p:txBody>
      </p:sp>
    </p:spTree>
    <p:extLst>
      <p:ext uri="{BB962C8B-B14F-4D97-AF65-F5344CB8AC3E}">
        <p14:creationId xmlns:p14="http://schemas.microsoft.com/office/powerpoint/2010/main" val="404468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No Notes</a:t>
            </a:r>
          </a:p>
        </p:txBody>
      </p:sp>
      <p:sp>
        <p:nvSpPr>
          <p:cNvPr id="4" name="Slide Number Placeholder 3"/>
          <p:cNvSpPr>
            <a:spLocks noGrp="1"/>
          </p:cNvSpPr>
          <p:nvPr>
            <p:ph type="sldNum" sz="quarter" idx="5"/>
          </p:nvPr>
        </p:nvSpPr>
        <p:spPr/>
        <p:txBody>
          <a:bodyPr/>
          <a:lstStyle/>
          <a:p>
            <a:fld id="{79038437-FB13-4E41-B030-787ED1CE95E5}" type="slidenum">
              <a:rPr lang="en-GB" smtClean="0"/>
              <a:t>3</a:t>
            </a:fld>
            <a:endParaRPr lang="en-GB" dirty="0"/>
          </a:p>
        </p:txBody>
      </p:sp>
      <p:sp>
        <p:nvSpPr>
          <p:cNvPr id="5" name="Date Placeholder 4">
            <a:extLst>
              <a:ext uri="{FF2B5EF4-FFF2-40B4-BE49-F238E27FC236}">
                <a16:creationId xmlns:a16="http://schemas.microsoft.com/office/drawing/2014/main" id="{2A8708F3-C773-4537-A88A-F63BC6D44E4F}"/>
              </a:ext>
            </a:extLst>
          </p:cNvPr>
          <p:cNvSpPr>
            <a:spLocks noGrp="1"/>
          </p:cNvSpPr>
          <p:nvPr>
            <p:ph type="dt" idx="1"/>
          </p:nvPr>
        </p:nvSpPr>
        <p:spPr/>
        <p:txBody>
          <a:bodyPr/>
          <a:lstStyle/>
          <a:p>
            <a:fld id="{6DC42562-05A8-4856-B018-10BF8776FD1C}" type="datetime8">
              <a:rPr lang="en-GB" smtClean="0"/>
              <a:t>23/03/2021 19:46</a:t>
            </a:fld>
            <a:endParaRPr lang="en-GB" dirty="0"/>
          </a:p>
        </p:txBody>
      </p:sp>
    </p:spTree>
    <p:extLst>
      <p:ext uri="{BB962C8B-B14F-4D97-AF65-F5344CB8AC3E}">
        <p14:creationId xmlns:p14="http://schemas.microsoft.com/office/powerpoint/2010/main" val="239882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No Notes</a:t>
            </a:r>
          </a:p>
        </p:txBody>
      </p:sp>
      <p:sp>
        <p:nvSpPr>
          <p:cNvPr id="4" name="Slide Number Placeholder 3"/>
          <p:cNvSpPr>
            <a:spLocks noGrp="1"/>
          </p:cNvSpPr>
          <p:nvPr>
            <p:ph type="sldNum" sz="quarter" idx="5"/>
          </p:nvPr>
        </p:nvSpPr>
        <p:spPr/>
        <p:txBody>
          <a:bodyPr/>
          <a:lstStyle/>
          <a:p>
            <a:fld id="{79038437-FB13-4E41-B030-787ED1CE95E5}" type="slidenum">
              <a:rPr lang="en-GB" smtClean="0"/>
              <a:t>4</a:t>
            </a:fld>
            <a:endParaRPr lang="en-GB" dirty="0"/>
          </a:p>
        </p:txBody>
      </p:sp>
      <p:sp>
        <p:nvSpPr>
          <p:cNvPr id="5" name="Date Placeholder 4">
            <a:extLst>
              <a:ext uri="{FF2B5EF4-FFF2-40B4-BE49-F238E27FC236}">
                <a16:creationId xmlns:a16="http://schemas.microsoft.com/office/drawing/2014/main" id="{A0E3437A-EAD2-4616-B146-475087FC67D2}"/>
              </a:ext>
            </a:extLst>
          </p:cNvPr>
          <p:cNvSpPr>
            <a:spLocks noGrp="1"/>
          </p:cNvSpPr>
          <p:nvPr>
            <p:ph type="dt" idx="1"/>
          </p:nvPr>
        </p:nvSpPr>
        <p:spPr/>
        <p:txBody>
          <a:bodyPr/>
          <a:lstStyle/>
          <a:p>
            <a:fld id="{4CDA899B-6EC2-4A65-8789-0990990FA22F}" type="datetime8">
              <a:rPr lang="en-GB" smtClean="0"/>
              <a:t>23/03/2021 19:46</a:t>
            </a:fld>
            <a:endParaRPr lang="en-GB" dirty="0"/>
          </a:p>
        </p:txBody>
      </p:sp>
    </p:spTree>
    <p:extLst>
      <p:ext uri="{BB962C8B-B14F-4D97-AF65-F5344CB8AC3E}">
        <p14:creationId xmlns:p14="http://schemas.microsoft.com/office/powerpoint/2010/main" val="294999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No Notes</a:t>
            </a:r>
          </a:p>
          <a:p>
            <a:endParaRPr lang="en-GB" dirty="0"/>
          </a:p>
        </p:txBody>
      </p:sp>
      <p:sp>
        <p:nvSpPr>
          <p:cNvPr id="4" name="Slide Number Placeholder 3"/>
          <p:cNvSpPr>
            <a:spLocks noGrp="1"/>
          </p:cNvSpPr>
          <p:nvPr>
            <p:ph type="sldNum" sz="quarter" idx="5"/>
          </p:nvPr>
        </p:nvSpPr>
        <p:spPr/>
        <p:txBody>
          <a:bodyPr/>
          <a:lstStyle/>
          <a:p>
            <a:fld id="{79038437-FB13-4E41-B030-787ED1CE95E5}" type="slidenum">
              <a:rPr lang="en-GB" smtClean="0"/>
              <a:t>5</a:t>
            </a:fld>
            <a:endParaRPr lang="en-GB" dirty="0"/>
          </a:p>
        </p:txBody>
      </p:sp>
      <p:sp>
        <p:nvSpPr>
          <p:cNvPr id="5" name="Date Placeholder 4">
            <a:extLst>
              <a:ext uri="{FF2B5EF4-FFF2-40B4-BE49-F238E27FC236}">
                <a16:creationId xmlns:a16="http://schemas.microsoft.com/office/drawing/2014/main" id="{2275EC22-84F8-4128-9D85-10D73D60821E}"/>
              </a:ext>
            </a:extLst>
          </p:cNvPr>
          <p:cNvSpPr>
            <a:spLocks noGrp="1"/>
          </p:cNvSpPr>
          <p:nvPr>
            <p:ph type="dt" idx="1"/>
          </p:nvPr>
        </p:nvSpPr>
        <p:spPr/>
        <p:txBody>
          <a:bodyPr/>
          <a:lstStyle/>
          <a:p>
            <a:fld id="{71ACD6DF-0C22-4F7E-9CA1-2F3FD5010FE6}" type="datetime8">
              <a:rPr lang="en-GB" smtClean="0"/>
              <a:t>23/03/2021 19:46</a:t>
            </a:fld>
            <a:endParaRPr lang="en-GB" dirty="0"/>
          </a:p>
        </p:txBody>
      </p:sp>
    </p:spTree>
    <p:extLst>
      <p:ext uri="{BB962C8B-B14F-4D97-AF65-F5344CB8AC3E}">
        <p14:creationId xmlns:p14="http://schemas.microsoft.com/office/powerpoint/2010/main" val="236518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No Notes</a:t>
            </a:r>
          </a:p>
          <a:p>
            <a:endParaRPr lang="en-GB" dirty="0"/>
          </a:p>
        </p:txBody>
      </p:sp>
      <p:sp>
        <p:nvSpPr>
          <p:cNvPr id="4" name="Slide Number Placeholder 3"/>
          <p:cNvSpPr>
            <a:spLocks noGrp="1"/>
          </p:cNvSpPr>
          <p:nvPr>
            <p:ph type="sldNum" sz="quarter" idx="5"/>
          </p:nvPr>
        </p:nvSpPr>
        <p:spPr/>
        <p:txBody>
          <a:bodyPr/>
          <a:lstStyle/>
          <a:p>
            <a:fld id="{79038437-FB13-4E41-B030-787ED1CE95E5}" type="slidenum">
              <a:rPr lang="en-GB" smtClean="0"/>
              <a:t>6</a:t>
            </a:fld>
            <a:endParaRPr lang="en-GB" dirty="0"/>
          </a:p>
        </p:txBody>
      </p:sp>
      <p:sp>
        <p:nvSpPr>
          <p:cNvPr id="5" name="Date Placeholder 4">
            <a:extLst>
              <a:ext uri="{FF2B5EF4-FFF2-40B4-BE49-F238E27FC236}">
                <a16:creationId xmlns:a16="http://schemas.microsoft.com/office/drawing/2014/main" id="{11A036AA-6826-4518-BFEA-150F6549409D}"/>
              </a:ext>
            </a:extLst>
          </p:cNvPr>
          <p:cNvSpPr>
            <a:spLocks noGrp="1"/>
          </p:cNvSpPr>
          <p:nvPr>
            <p:ph type="dt" idx="1"/>
          </p:nvPr>
        </p:nvSpPr>
        <p:spPr/>
        <p:txBody>
          <a:bodyPr/>
          <a:lstStyle/>
          <a:p>
            <a:fld id="{7F549620-9E3D-4E2C-8C24-C4056FBF8023}" type="datetime8">
              <a:rPr lang="en-GB" smtClean="0"/>
              <a:t>23/03/2021 19:46</a:t>
            </a:fld>
            <a:endParaRPr lang="en-GB" dirty="0"/>
          </a:p>
        </p:txBody>
      </p:sp>
    </p:spTree>
    <p:extLst>
      <p:ext uri="{BB962C8B-B14F-4D97-AF65-F5344CB8AC3E}">
        <p14:creationId xmlns:p14="http://schemas.microsoft.com/office/powerpoint/2010/main" val="111625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3143" y="4444093"/>
            <a:ext cx="5486400" cy="3600450"/>
          </a:xfrm>
        </p:spPr>
        <p:txBody>
          <a:bodyPr/>
          <a:lstStyle/>
          <a:p>
            <a:r>
              <a:rPr lang="en-GB" sz="1600" b="1" dirty="0">
                <a:solidFill>
                  <a:srgbClr val="00B0F0"/>
                </a:solidFill>
              </a:rPr>
              <a:t>LOcHER Hands on: </a:t>
            </a:r>
          </a:p>
          <a:p>
            <a:r>
              <a:rPr lang="en-GB" sz="1600" dirty="0"/>
              <a:t>1. If the event used on this hazard sign takes place for real at a workplace, what precautions will you put in place to prevent or reduce the risk of skin burns? This is an artificial scenario, so be adventurous to come up with answers, they do not have to be accurate.</a:t>
            </a:r>
          </a:p>
          <a:p>
            <a:endParaRPr lang="en-GB" sz="1600" dirty="0"/>
          </a:p>
          <a:p>
            <a:r>
              <a:rPr lang="en-GB" sz="1600" dirty="0"/>
              <a:t>2. List the types of control measures used </a:t>
            </a:r>
            <a:r>
              <a:rPr lang="en-GB" sz="1600" b="1" dirty="0"/>
              <a:t>at a task </a:t>
            </a:r>
            <a:r>
              <a:rPr lang="en-GB" sz="1600" dirty="0"/>
              <a:t>in your work area and find out what was (were) the reason(s) for using the said control measures.</a:t>
            </a:r>
          </a:p>
          <a:p>
            <a:r>
              <a:rPr lang="en-GB" sz="1600" dirty="0">
                <a:solidFill>
                  <a:srgbClr val="00B0F0"/>
                </a:solidFill>
              </a:rPr>
              <a:t>      </a:t>
            </a:r>
          </a:p>
        </p:txBody>
      </p:sp>
      <p:sp>
        <p:nvSpPr>
          <p:cNvPr id="4" name="Slide Number Placeholder 3"/>
          <p:cNvSpPr>
            <a:spLocks noGrp="1"/>
          </p:cNvSpPr>
          <p:nvPr>
            <p:ph type="sldNum" sz="quarter" idx="5"/>
          </p:nvPr>
        </p:nvSpPr>
        <p:spPr/>
        <p:txBody>
          <a:bodyPr/>
          <a:lstStyle/>
          <a:p>
            <a:fld id="{79038437-FB13-4E41-B030-787ED1CE95E5}" type="slidenum">
              <a:rPr lang="en-GB" smtClean="0"/>
              <a:t>7</a:t>
            </a:fld>
            <a:endParaRPr lang="en-GB" dirty="0"/>
          </a:p>
        </p:txBody>
      </p:sp>
      <p:sp>
        <p:nvSpPr>
          <p:cNvPr id="5" name="Date Placeholder 4">
            <a:extLst>
              <a:ext uri="{FF2B5EF4-FFF2-40B4-BE49-F238E27FC236}">
                <a16:creationId xmlns:a16="http://schemas.microsoft.com/office/drawing/2014/main" id="{F83D3BE5-57D0-4936-A1F1-9532CDB9B521}"/>
              </a:ext>
            </a:extLst>
          </p:cNvPr>
          <p:cNvSpPr>
            <a:spLocks noGrp="1"/>
          </p:cNvSpPr>
          <p:nvPr>
            <p:ph type="dt" idx="1"/>
          </p:nvPr>
        </p:nvSpPr>
        <p:spPr/>
        <p:txBody>
          <a:bodyPr/>
          <a:lstStyle/>
          <a:p>
            <a:fld id="{9AB3698B-6E8E-4304-869C-D1DF41DE6AD8}" type="datetime8">
              <a:rPr lang="en-GB" smtClean="0"/>
              <a:t>23/03/2021 19:46</a:t>
            </a:fld>
            <a:endParaRPr lang="en-GB" dirty="0"/>
          </a:p>
        </p:txBody>
      </p:sp>
    </p:spTree>
    <p:extLst>
      <p:ext uri="{BB962C8B-B14F-4D97-AF65-F5344CB8AC3E}">
        <p14:creationId xmlns:p14="http://schemas.microsoft.com/office/powerpoint/2010/main" val="272332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307676" cy="3600450"/>
          </a:xfrm>
        </p:spPr>
        <p:txBody>
          <a:bodyPr/>
          <a:lstStyle/>
          <a:p>
            <a:r>
              <a:rPr lang="en-GB" sz="1600" dirty="0"/>
              <a:t>The links on the slide will take you to HSE website where detailed explanation is provided for you. But, most of it is summarised in this presentation, making it easy for you.</a:t>
            </a:r>
          </a:p>
        </p:txBody>
      </p:sp>
      <p:sp>
        <p:nvSpPr>
          <p:cNvPr id="4" name="Slide Number Placeholder 3"/>
          <p:cNvSpPr>
            <a:spLocks noGrp="1"/>
          </p:cNvSpPr>
          <p:nvPr>
            <p:ph type="sldNum" sz="quarter" idx="5"/>
          </p:nvPr>
        </p:nvSpPr>
        <p:spPr/>
        <p:txBody>
          <a:bodyPr/>
          <a:lstStyle/>
          <a:p>
            <a:fld id="{79038437-FB13-4E41-B030-787ED1CE95E5}" type="slidenum">
              <a:rPr lang="en-GB" smtClean="0"/>
              <a:t>8</a:t>
            </a:fld>
            <a:endParaRPr lang="en-GB" dirty="0"/>
          </a:p>
        </p:txBody>
      </p:sp>
      <p:sp>
        <p:nvSpPr>
          <p:cNvPr id="5" name="Date Placeholder 4">
            <a:extLst>
              <a:ext uri="{FF2B5EF4-FFF2-40B4-BE49-F238E27FC236}">
                <a16:creationId xmlns:a16="http://schemas.microsoft.com/office/drawing/2014/main" id="{07239E2F-271D-4E02-A8C6-BC2ACFAB5DC9}"/>
              </a:ext>
            </a:extLst>
          </p:cNvPr>
          <p:cNvSpPr>
            <a:spLocks noGrp="1"/>
          </p:cNvSpPr>
          <p:nvPr>
            <p:ph type="dt" idx="1"/>
          </p:nvPr>
        </p:nvSpPr>
        <p:spPr/>
        <p:txBody>
          <a:bodyPr/>
          <a:lstStyle/>
          <a:p>
            <a:fld id="{025B8E96-E331-4581-9646-FD2E36386071}" type="datetime8">
              <a:rPr lang="en-GB" smtClean="0"/>
              <a:t>23/03/2021 19:47</a:t>
            </a:fld>
            <a:endParaRPr lang="en-GB" dirty="0"/>
          </a:p>
        </p:txBody>
      </p:sp>
    </p:spTree>
    <p:extLst>
      <p:ext uri="{BB962C8B-B14F-4D97-AF65-F5344CB8AC3E}">
        <p14:creationId xmlns:p14="http://schemas.microsoft.com/office/powerpoint/2010/main" val="3274811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No Notes</a:t>
            </a:r>
          </a:p>
        </p:txBody>
      </p:sp>
      <p:sp>
        <p:nvSpPr>
          <p:cNvPr id="4" name="Slide Number Placeholder 3"/>
          <p:cNvSpPr>
            <a:spLocks noGrp="1"/>
          </p:cNvSpPr>
          <p:nvPr>
            <p:ph type="sldNum" sz="quarter" idx="5"/>
          </p:nvPr>
        </p:nvSpPr>
        <p:spPr/>
        <p:txBody>
          <a:bodyPr/>
          <a:lstStyle/>
          <a:p>
            <a:fld id="{79038437-FB13-4E41-B030-787ED1CE95E5}" type="slidenum">
              <a:rPr lang="en-GB" smtClean="0"/>
              <a:t>9</a:t>
            </a:fld>
            <a:endParaRPr lang="en-GB" dirty="0"/>
          </a:p>
        </p:txBody>
      </p:sp>
      <p:sp>
        <p:nvSpPr>
          <p:cNvPr id="5" name="Date Placeholder 4">
            <a:extLst>
              <a:ext uri="{FF2B5EF4-FFF2-40B4-BE49-F238E27FC236}">
                <a16:creationId xmlns:a16="http://schemas.microsoft.com/office/drawing/2014/main" id="{07660629-4D73-4182-9670-57F856C137D2}"/>
              </a:ext>
            </a:extLst>
          </p:cNvPr>
          <p:cNvSpPr>
            <a:spLocks noGrp="1"/>
          </p:cNvSpPr>
          <p:nvPr>
            <p:ph type="dt" idx="1"/>
          </p:nvPr>
        </p:nvSpPr>
        <p:spPr/>
        <p:txBody>
          <a:bodyPr/>
          <a:lstStyle/>
          <a:p>
            <a:fld id="{02E7AAEE-0BC7-4678-BBE4-2ADBAC27A0A9}" type="datetime8">
              <a:rPr lang="en-GB" smtClean="0"/>
              <a:t>23/03/2021 19:47</a:t>
            </a:fld>
            <a:endParaRPr lang="en-GB" dirty="0"/>
          </a:p>
        </p:txBody>
      </p:sp>
    </p:spTree>
    <p:extLst>
      <p:ext uri="{BB962C8B-B14F-4D97-AF65-F5344CB8AC3E}">
        <p14:creationId xmlns:p14="http://schemas.microsoft.com/office/powerpoint/2010/main" val="182619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FDD2-044E-4906-ACC3-A033B1B4D6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048AD-AEF0-4D8B-B371-7DBD07827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2092C-B544-4B57-A928-18B85F886F84}"/>
              </a:ext>
            </a:extLst>
          </p:cNvPr>
          <p:cNvSpPr>
            <a:spLocks noGrp="1"/>
          </p:cNvSpPr>
          <p:nvPr>
            <p:ph type="dt" sz="half" idx="10"/>
          </p:nvPr>
        </p:nvSpPr>
        <p:spPr/>
        <p:txBody>
          <a:bodyPr/>
          <a:lstStyle/>
          <a:p>
            <a:fld id="{B3FD55A9-90D8-402B-AA48-AE732BCD3EB0}" type="datetime8">
              <a:rPr lang="en-GB" smtClean="0"/>
              <a:t>23/03/2021 19:43</a:t>
            </a:fld>
            <a:endParaRPr lang="en-GB" dirty="0"/>
          </a:p>
        </p:txBody>
      </p:sp>
      <p:sp>
        <p:nvSpPr>
          <p:cNvPr id="5" name="Footer Placeholder 4">
            <a:extLst>
              <a:ext uri="{FF2B5EF4-FFF2-40B4-BE49-F238E27FC236}">
                <a16:creationId xmlns:a16="http://schemas.microsoft.com/office/drawing/2014/main" id="{299027E6-E3F1-43C7-A863-2C4F54699D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07CC35-2383-4B62-8461-1A3A47D895C3}"/>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44477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D328-8639-4762-84AF-33BCF2B8D5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45ECEA-B347-4AC4-AEE9-8FE7614AB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E0FA6-D5D0-45AB-9F1B-E0D421858AE3}"/>
              </a:ext>
            </a:extLst>
          </p:cNvPr>
          <p:cNvSpPr>
            <a:spLocks noGrp="1"/>
          </p:cNvSpPr>
          <p:nvPr>
            <p:ph type="dt" sz="half" idx="10"/>
          </p:nvPr>
        </p:nvSpPr>
        <p:spPr/>
        <p:txBody>
          <a:bodyPr/>
          <a:lstStyle/>
          <a:p>
            <a:fld id="{657BEDD4-F3EE-4112-B469-F7EF34C42EFE}" type="datetime8">
              <a:rPr lang="en-GB" smtClean="0"/>
              <a:t>23/03/2021 19:43</a:t>
            </a:fld>
            <a:endParaRPr lang="en-GB" dirty="0"/>
          </a:p>
        </p:txBody>
      </p:sp>
      <p:sp>
        <p:nvSpPr>
          <p:cNvPr id="5" name="Footer Placeholder 4">
            <a:extLst>
              <a:ext uri="{FF2B5EF4-FFF2-40B4-BE49-F238E27FC236}">
                <a16:creationId xmlns:a16="http://schemas.microsoft.com/office/drawing/2014/main" id="{4ECA0DE7-1826-4784-AB3A-344D735F13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CD7744-866D-40D6-A642-687063166DD5}"/>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35871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E7600-661B-481F-AB46-8996A1C8BC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922CBB-554F-4F81-80A8-6AF356692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8B89B-C0B5-42D0-B37E-717EC74D8A19}"/>
              </a:ext>
            </a:extLst>
          </p:cNvPr>
          <p:cNvSpPr>
            <a:spLocks noGrp="1"/>
          </p:cNvSpPr>
          <p:nvPr>
            <p:ph type="dt" sz="half" idx="10"/>
          </p:nvPr>
        </p:nvSpPr>
        <p:spPr/>
        <p:txBody>
          <a:bodyPr/>
          <a:lstStyle/>
          <a:p>
            <a:fld id="{CF52473D-73CD-46F5-BE2D-ADEE1CFF14E0}" type="datetime8">
              <a:rPr lang="en-GB" smtClean="0"/>
              <a:t>23/03/2021 19:43</a:t>
            </a:fld>
            <a:endParaRPr lang="en-GB" dirty="0"/>
          </a:p>
        </p:txBody>
      </p:sp>
      <p:sp>
        <p:nvSpPr>
          <p:cNvPr id="5" name="Footer Placeholder 4">
            <a:extLst>
              <a:ext uri="{FF2B5EF4-FFF2-40B4-BE49-F238E27FC236}">
                <a16:creationId xmlns:a16="http://schemas.microsoft.com/office/drawing/2014/main" id="{E9944A5A-1C64-4763-B49B-0B4DAABD67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0B50A23-B2C7-4C17-9C40-A2F390938A2E}"/>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318826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0E72-311E-41D2-AF1E-D83597ACE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0F1C9F-888C-415A-96E7-DEFB79AD3D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F1969C-C761-4AE0-AB2A-C10A88428059}"/>
              </a:ext>
            </a:extLst>
          </p:cNvPr>
          <p:cNvSpPr>
            <a:spLocks noGrp="1"/>
          </p:cNvSpPr>
          <p:nvPr>
            <p:ph type="dt" sz="half" idx="10"/>
          </p:nvPr>
        </p:nvSpPr>
        <p:spPr/>
        <p:txBody>
          <a:bodyPr/>
          <a:lstStyle/>
          <a:p>
            <a:fld id="{6FEC94FD-3FD2-4A94-8933-C11F64855F38}" type="datetime8">
              <a:rPr lang="en-GB" smtClean="0"/>
              <a:t>23/03/2021 19:43</a:t>
            </a:fld>
            <a:endParaRPr lang="en-GB" dirty="0"/>
          </a:p>
        </p:txBody>
      </p:sp>
      <p:sp>
        <p:nvSpPr>
          <p:cNvPr id="5" name="Footer Placeholder 4">
            <a:extLst>
              <a:ext uri="{FF2B5EF4-FFF2-40B4-BE49-F238E27FC236}">
                <a16:creationId xmlns:a16="http://schemas.microsoft.com/office/drawing/2014/main" id="{B81A86E6-E2DF-4467-837F-D21B782A29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EE7D14-6BE1-4EF3-A2A2-7DD213E6480F}"/>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15358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C18D-52A9-48F2-96BA-C6C069A25F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C65C2-E573-4B1F-8C8B-0A609884F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2347A-23B3-4AFB-AECA-0B70A873649E}"/>
              </a:ext>
            </a:extLst>
          </p:cNvPr>
          <p:cNvSpPr>
            <a:spLocks noGrp="1"/>
          </p:cNvSpPr>
          <p:nvPr>
            <p:ph type="dt" sz="half" idx="10"/>
          </p:nvPr>
        </p:nvSpPr>
        <p:spPr/>
        <p:txBody>
          <a:bodyPr/>
          <a:lstStyle/>
          <a:p>
            <a:fld id="{B70867CB-B3CB-4105-AA2E-08DF3FC39477}" type="datetime8">
              <a:rPr lang="en-GB" smtClean="0"/>
              <a:t>23/03/2021 19:43</a:t>
            </a:fld>
            <a:endParaRPr lang="en-GB" dirty="0"/>
          </a:p>
        </p:txBody>
      </p:sp>
      <p:sp>
        <p:nvSpPr>
          <p:cNvPr id="5" name="Footer Placeholder 4">
            <a:extLst>
              <a:ext uri="{FF2B5EF4-FFF2-40B4-BE49-F238E27FC236}">
                <a16:creationId xmlns:a16="http://schemas.microsoft.com/office/drawing/2014/main" id="{B77E6160-A9AE-4480-A100-EEEF1B00BC7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27991A-DEDA-4DF0-9037-F3EEA442E738}"/>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62060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1D9F-8456-473C-97AE-18C86E4F4D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694C54-E02A-4AE3-9793-CE3E09F16E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02F72B-0342-48C0-BA3E-7CE0AD412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A13CE3-E1F8-4576-A9F5-AE06102F12D8}"/>
              </a:ext>
            </a:extLst>
          </p:cNvPr>
          <p:cNvSpPr>
            <a:spLocks noGrp="1"/>
          </p:cNvSpPr>
          <p:nvPr>
            <p:ph type="dt" sz="half" idx="10"/>
          </p:nvPr>
        </p:nvSpPr>
        <p:spPr/>
        <p:txBody>
          <a:bodyPr/>
          <a:lstStyle/>
          <a:p>
            <a:fld id="{822CA232-124B-4AF3-A217-7EB6F35D302F}" type="datetime8">
              <a:rPr lang="en-GB" smtClean="0"/>
              <a:t>23/03/2021 19:43</a:t>
            </a:fld>
            <a:endParaRPr lang="en-GB" dirty="0"/>
          </a:p>
        </p:txBody>
      </p:sp>
      <p:sp>
        <p:nvSpPr>
          <p:cNvPr id="6" name="Footer Placeholder 5">
            <a:extLst>
              <a:ext uri="{FF2B5EF4-FFF2-40B4-BE49-F238E27FC236}">
                <a16:creationId xmlns:a16="http://schemas.microsoft.com/office/drawing/2014/main" id="{7DF1F263-45C4-428C-87F6-70DEA633AD0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D476051-C464-4FD2-BF03-866253336081}"/>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422220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1643-6A64-4EC2-9FFB-4897D25FD2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F49FA6-5297-48EB-82B5-77254ECBC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0C550-7451-4434-86EF-6803EB85B4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CB9CC6-E26E-4AE4-A728-E5DC82076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78D19-2316-4184-AC04-C59EEA1932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793CC8-DB45-4094-A276-269E56CEF41F}"/>
              </a:ext>
            </a:extLst>
          </p:cNvPr>
          <p:cNvSpPr>
            <a:spLocks noGrp="1"/>
          </p:cNvSpPr>
          <p:nvPr>
            <p:ph type="dt" sz="half" idx="10"/>
          </p:nvPr>
        </p:nvSpPr>
        <p:spPr/>
        <p:txBody>
          <a:bodyPr/>
          <a:lstStyle/>
          <a:p>
            <a:fld id="{45617169-0C34-4635-AD00-ED5346BDF50B}" type="datetime8">
              <a:rPr lang="en-GB" smtClean="0"/>
              <a:t>23/03/2021 19:43</a:t>
            </a:fld>
            <a:endParaRPr lang="en-GB" dirty="0"/>
          </a:p>
        </p:txBody>
      </p:sp>
      <p:sp>
        <p:nvSpPr>
          <p:cNvPr id="8" name="Footer Placeholder 7">
            <a:extLst>
              <a:ext uri="{FF2B5EF4-FFF2-40B4-BE49-F238E27FC236}">
                <a16:creationId xmlns:a16="http://schemas.microsoft.com/office/drawing/2014/main" id="{8642C9FB-01F9-43D9-9987-9720D3C2F6C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A1341FC-67AE-4EBD-9FB1-42837DB6BA3B}"/>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39782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B798-B714-4DBA-AC82-36E85EFB36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F3CDAF-277F-4D29-A142-ED2C4EAD7EF2}"/>
              </a:ext>
            </a:extLst>
          </p:cNvPr>
          <p:cNvSpPr>
            <a:spLocks noGrp="1"/>
          </p:cNvSpPr>
          <p:nvPr>
            <p:ph type="dt" sz="half" idx="10"/>
          </p:nvPr>
        </p:nvSpPr>
        <p:spPr/>
        <p:txBody>
          <a:bodyPr/>
          <a:lstStyle/>
          <a:p>
            <a:fld id="{54651307-460C-44CB-97EF-DE0D0A91A89D}" type="datetime8">
              <a:rPr lang="en-GB" smtClean="0"/>
              <a:t>23/03/2021 19:43</a:t>
            </a:fld>
            <a:endParaRPr lang="en-GB" dirty="0"/>
          </a:p>
        </p:txBody>
      </p:sp>
      <p:sp>
        <p:nvSpPr>
          <p:cNvPr id="4" name="Footer Placeholder 3">
            <a:extLst>
              <a:ext uri="{FF2B5EF4-FFF2-40B4-BE49-F238E27FC236}">
                <a16:creationId xmlns:a16="http://schemas.microsoft.com/office/drawing/2014/main" id="{EDEE3619-2168-475A-9B3F-4FC26F780CD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1693D7-1913-4D7C-8849-6E3B9B11C84F}"/>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93629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C9527-E2E4-468E-842B-162E7BFFA370}"/>
              </a:ext>
            </a:extLst>
          </p:cNvPr>
          <p:cNvSpPr>
            <a:spLocks noGrp="1"/>
          </p:cNvSpPr>
          <p:nvPr>
            <p:ph type="dt" sz="half" idx="10"/>
          </p:nvPr>
        </p:nvSpPr>
        <p:spPr/>
        <p:txBody>
          <a:bodyPr/>
          <a:lstStyle/>
          <a:p>
            <a:fld id="{B69D5FD4-2E5B-478E-BA74-290BA4913523}" type="datetime8">
              <a:rPr lang="en-GB" smtClean="0"/>
              <a:t>23/03/2021 19:43</a:t>
            </a:fld>
            <a:endParaRPr lang="en-GB" dirty="0"/>
          </a:p>
        </p:txBody>
      </p:sp>
      <p:sp>
        <p:nvSpPr>
          <p:cNvPr id="3" name="Footer Placeholder 2">
            <a:extLst>
              <a:ext uri="{FF2B5EF4-FFF2-40B4-BE49-F238E27FC236}">
                <a16:creationId xmlns:a16="http://schemas.microsoft.com/office/drawing/2014/main" id="{943ACBF6-B6B2-442B-BC87-B0F54269901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400458B-4D3B-48D4-BF16-A414F2000767}"/>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8286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301B-CC96-4081-B6DE-350721792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80164-6138-48A5-8CE0-344B647CE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26A8DE-FD17-4906-AA8E-2785DA7F9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E8618-0FC2-4240-B710-6F5B35FF640C}"/>
              </a:ext>
            </a:extLst>
          </p:cNvPr>
          <p:cNvSpPr>
            <a:spLocks noGrp="1"/>
          </p:cNvSpPr>
          <p:nvPr>
            <p:ph type="dt" sz="half" idx="10"/>
          </p:nvPr>
        </p:nvSpPr>
        <p:spPr/>
        <p:txBody>
          <a:bodyPr/>
          <a:lstStyle/>
          <a:p>
            <a:fld id="{F753C59E-1199-4915-B74E-CFC2BA5D994F}" type="datetime8">
              <a:rPr lang="en-GB" smtClean="0"/>
              <a:t>23/03/2021 19:43</a:t>
            </a:fld>
            <a:endParaRPr lang="en-GB" dirty="0"/>
          </a:p>
        </p:txBody>
      </p:sp>
      <p:sp>
        <p:nvSpPr>
          <p:cNvPr id="6" name="Footer Placeholder 5">
            <a:extLst>
              <a:ext uri="{FF2B5EF4-FFF2-40B4-BE49-F238E27FC236}">
                <a16:creationId xmlns:a16="http://schemas.microsoft.com/office/drawing/2014/main" id="{DD7D1086-0C1C-43C1-9A63-D451BF3BC9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8238D99-9B74-49A8-8E84-F0D1B6A22D54}"/>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64017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5ED2-D9CF-4AE9-A8AB-7AD407A95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9C54EE-D7E7-4EB0-BBAA-973A7947C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E5B48C8-C6D3-4CF8-8F4A-574369E23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1204E-8FB5-43BA-AA67-7FEC472AB709}"/>
              </a:ext>
            </a:extLst>
          </p:cNvPr>
          <p:cNvSpPr>
            <a:spLocks noGrp="1"/>
          </p:cNvSpPr>
          <p:nvPr>
            <p:ph type="dt" sz="half" idx="10"/>
          </p:nvPr>
        </p:nvSpPr>
        <p:spPr/>
        <p:txBody>
          <a:bodyPr/>
          <a:lstStyle/>
          <a:p>
            <a:fld id="{16353C31-0215-4776-8D85-0099DFCF373C}" type="datetime8">
              <a:rPr lang="en-GB" smtClean="0"/>
              <a:t>23/03/2021 19:43</a:t>
            </a:fld>
            <a:endParaRPr lang="en-GB" dirty="0"/>
          </a:p>
        </p:txBody>
      </p:sp>
      <p:sp>
        <p:nvSpPr>
          <p:cNvPr id="6" name="Footer Placeholder 5">
            <a:extLst>
              <a:ext uri="{FF2B5EF4-FFF2-40B4-BE49-F238E27FC236}">
                <a16:creationId xmlns:a16="http://schemas.microsoft.com/office/drawing/2014/main" id="{1B88FABB-78DB-4784-AD6A-380D8F3D6E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FB62BC-EDF1-4C97-80B4-2EAD2C8CE3B1}"/>
              </a:ext>
            </a:extLst>
          </p:cNvPr>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199590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78479-A96B-4A48-8B41-2A44FE2E2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345F5E-AED0-4029-AE7A-B7988A04E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A9B93-7486-4E58-9FEC-B64B5528E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C4C82-6559-4ECE-A56B-7BA75FC0782B}" type="datetime8">
              <a:rPr lang="en-GB" smtClean="0"/>
              <a:t>23/03/2021 19:43</a:t>
            </a:fld>
            <a:endParaRPr lang="en-GB" dirty="0"/>
          </a:p>
        </p:txBody>
      </p:sp>
      <p:sp>
        <p:nvSpPr>
          <p:cNvPr id="5" name="Footer Placeholder 4">
            <a:extLst>
              <a:ext uri="{FF2B5EF4-FFF2-40B4-BE49-F238E27FC236}">
                <a16:creationId xmlns:a16="http://schemas.microsoft.com/office/drawing/2014/main" id="{4B1D4DF0-B827-4DBE-9E85-A98F4B843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2B6DC15-973E-4E46-B8F4-92E34A5C3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B510F-D964-44AA-A99C-186A2B06872D}" type="slidenum">
              <a:rPr lang="en-GB" smtClean="0"/>
              <a:t>‹#›</a:t>
            </a:fld>
            <a:endParaRPr lang="en-GB" dirty="0"/>
          </a:p>
        </p:txBody>
      </p:sp>
    </p:spTree>
    <p:extLst>
      <p:ext uri="{BB962C8B-B14F-4D97-AF65-F5344CB8AC3E}">
        <p14:creationId xmlns:p14="http://schemas.microsoft.com/office/powerpoint/2010/main" val="356265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hse.gov.uk/simple-health-safety/risk/risk-assessment-template-and-examples.ht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hse.gov.uk/pubns/cis54.pdf" TargetMode="External"/><Relationship Id="rId5" Type="http://schemas.openxmlformats.org/officeDocument/2006/relationships/image" Target="../media/image5.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www.hse.gov.uk/simple-health-safety/risk/steps-needed-to-manage-risk.htm#_Identify_hazards" TargetMode="External"/><Relationship Id="rId7" Type="http://schemas.openxmlformats.org/officeDocument/2006/relationships/hyperlink" Target="https://www.hse.gov.uk/simple-health-safety/risk/steps-needed-to-manage-risk.htm#_Review"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hse.gov.uk/simple-health-safety/risk/steps-needed-to-manage-risk.htm#_Record_your_findings" TargetMode="External"/><Relationship Id="rId5" Type="http://schemas.openxmlformats.org/officeDocument/2006/relationships/hyperlink" Target="https://www.hse.gov.uk/simple-health-safety/risk/steps-needed-to-manage-risk.htm#_Control_the_risks" TargetMode="External"/><Relationship Id="rId4" Type="http://schemas.openxmlformats.org/officeDocument/2006/relationships/hyperlink" Target="https://www.hse.gov.uk/simple-health-safety/risk/steps-needed-to-manage-risk.htm#_Assess_the_risk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xyANahuhGs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017290" y="608465"/>
            <a:ext cx="9144000" cy="747370"/>
          </a:xfrm>
        </p:spPr>
        <p:txBody>
          <a:bodyPr>
            <a:normAutofit/>
          </a:bodyPr>
          <a:lstStyle/>
          <a:p>
            <a:r>
              <a:rPr lang="en-GB" sz="3600" b="1" dirty="0">
                <a:solidFill>
                  <a:srgbClr val="C00000"/>
                </a:solidFill>
                <a:latin typeface="+mn-lt"/>
              </a:rPr>
              <a:t>Introducing Risk Assessment and Management</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1063017" y="1475844"/>
            <a:ext cx="9144000" cy="455826"/>
          </a:xfrm>
        </p:spPr>
        <p:txBody>
          <a:bodyPr>
            <a:noAutofit/>
          </a:bodyPr>
          <a:lstStyle/>
          <a:p>
            <a:r>
              <a:rPr lang="en-GB" sz="2800" b="1" dirty="0">
                <a:solidFill>
                  <a:srgbClr val="C00000"/>
                </a:solidFill>
              </a:rPr>
              <a:t>For Protecting People and Reducing Risks</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D52C2610-B884-4F78-ADBA-721AAF7D1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954" y="2423160"/>
            <a:ext cx="3184398" cy="3895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Date Placeholder 8">
            <a:extLst>
              <a:ext uri="{FF2B5EF4-FFF2-40B4-BE49-F238E27FC236}">
                <a16:creationId xmlns:a16="http://schemas.microsoft.com/office/drawing/2014/main" id="{3A4244E0-40B9-4848-8EEF-22158DDF3CB6}"/>
              </a:ext>
            </a:extLst>
          </p:cNvPr>
          <p:cNvSpPr>
            <a:spLocks noGrp="1"/>
          </p:cNvSpPr>
          <p:nvPr>
            <p:ph type="dt" sz="half" idx="10"/>
          </p:nvPr>
        </p:nvSpPr>
        <p:spPr/>
        <p:txBody>
          <a:bodyPr/>
          <a:lstStyle/>
          <a:p>
            <a:fld id="{5EB1734C-3C20-4B9D-92CB-57963613D39E}" type="datetime8">
              <a:rPr lang="en-GB" smtClean="0"/>
              <a:t>23/03/2021 19:43</a:t>
            </a:fld>
            <a:endParaRPr lang="en-GB" dirty="0"/>
          </a:p>
        </p:txBody>
      </p:sp>
      <p:sp>
        <p:nvSpPr>
          <p:cNvPr id="10" name="Slide Number Placeholder 9">
            <a:extLst>
              <a:ext uri="{FF2B5EF4-FFF2-40B4-BE49-F238E27FC236}">
                <a16:creationId xmlns:a16="http://schemas.microsoft.com/office/drawing/2014/main" id="{B016B189-ACEC-4871-88A9-9188CFD5ED6C}"/>
              </a:ext>
            </a:extLst>
          </p:cNvPr>
          <p:cNvSpPr>
            <a:spLocks noGrp="1"/>
          </p:cNvSpPr>
          <p:nvPr>
            <p:ph type="sldNum" sz="quarter" idx="12"/>
          </p:nvPr>
        </p:nvSpPr>
        <p:spPr/>
        <p:txBody>
          <a:bodyPr/>
          <a:lstStyle/>
          <a:p>
            <a:fld id="{C95B510F-D964-44AA-A99C-186A2B06872D}" type="slidenum">
              <a:rPr lang="en-GB" smtClean="0"/>
              <a:t>1</a:t>
            </a:fld>
            <a:endParaRPr lang="en-GB" dirty="0"/>
          </a:p>
        </p:txBody>
      </p:sp>
      <p:sp>
        <p:nvSpPr>
          <p:cNvPr id="4" name="TextBox 3">
            <a:extLst>
              <a:ext uri="{FF2B5EF4-FFF2-40B4-BE49-F238E27FC236}">
                <a16:creationId xmlns:a16="http://schemas.microsoft.com/office/drawing/2014/main" id="{4F9B7D4B-6818-4BB2-A872-D1ABACEF64B7}"/>
              </a:ext>
            </a:extLst>
          </p:cNvPr>
          <p:cNvSpPr txBox="1"/>
          <p:nvPr/>
        </p:nvSpPr>
        <p:spPr>
          <a:xfrm>
            <a:off x="8222742" y="5671566"/>
            <a:ext cx="3863109" cy="369332"/>
          </a:xfrm>
          <a:prstGeom prst="rect">
            <a:avLst/>
          </a:prstGeom>
          <a:noFill/>
        </p:spPr>
        <p:txBody>
          <a:bodyPr wrap="none" rtlCol="0">
            <a:spAutoFit/>
          </a:bodyPr>
          <a:lstStyle/>
          <a:p>
            <a:r>
              <a:rPr lang="en-GB" dirty="0"/>
              <a:t>Please read slide notes where provided</a:t>
            </a:r>
          </a:p>
        </p:txBody>
      </p:sp>
      <p:sp>
        <p:nvSpPr>
          <p:cNvPr id="6" name="TextBox 5">
            <a:extLst>
              <a:ext uri="{FF2B5EF4-FFF2-40B4-BE49-F238E27FC236}">
                <a16:creationId xmlns:a16="http://schemas.microsoft.com/office/drawing/2014/main" id="{A7DB47FB-5FAB-48C0-9F5D-90991062AB8B}"/>
              </a:ext>
            </a:extLst>
          </p:cNvPr>
          <p:cNvSpPr txBox="1"/>
          <p:nvPr/>
        </p:nvSpPr>
        <p:spPr>
          <a:xfrm>
            <a:off x="4240530" y="1817370"/>
            <a:ext cx="3188886" cy="461665"/>
          </a:xfrm>
          <a:prstGeom prst="rect">
            <a:avLst/>
          </a:prstGeom>
          <a:noFill/>
        </p:spPr>
        <p:txBody>
          <a:bodyPr wrap="none" rtlCol="0">
            <a:spAutoFit/>
          </a:bodyPr>
          <a:lstStyle/>
          <a:p>
            <a:r>
              <a:rPr lang="en-GB" sz="2400" b="1" dirty="0"/>
              <a:t>Dr. Bob Rajan </a:t>
            </a:r>
            <a:r>
              <a:rPr lang="en-GB" sz="2000" b="1" dirty="0"/>
              <a:t>OBE JP PhD</a:t>
            </a:r>
          </a:p>
        </p:txBody>
      </p:sp>
    </p:spTree>
    <p:extLst>
      <p:ext uri="{BB962C8B-B14F-4D97-AF65-F5344CB8AC3E}">
        <p14:creationId xmlns:p14="http://schemas.microsoft.com/office/powerpoint/2010/main" val="73371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1601804" y="5474970"/>
            <a:ext cx="9144000" cy="612408"/>
          </a:xfrm>
        </p:spPr>
        <p:txBody>
          <a:bodyPr/>
          <a:lstStyle/>
          <a:p>
            <a:r>
              <a:rPr lang="en-GB" dirty="0">
                <a:hlinkClick r:id="rId3"/>
              </a:rPr>
              <a:t>Risk assessment: Template and examples - HSE</a:t>
            </a:r>
            <a:endParaRPr lang="en-GB"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6" name="Picture 5" descr="Table, timeline&#10;&#10;Description automatically generated">
            <a:extLst>
              <a:ext uri="{FF2B5EF4-FFF2-40B4-BE49-F238E27FC236}">
                <a16:creationId xmlns:a16="http://schemas.microsoft.com/office/drawing/2014/main" id="{8F5A366D-925A-4FB6-A50B-2830BCD99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71" y="429768"/>
            <a:ext cx="9692639" cy="4929862"/>
          </a:xfrm>
          <a:prstGeom prst="rect">
            <a:avLst/>
          </a:prstGeom>
        </p:spPr>
      </p:pic>
      <p:sp>
        <p:nvSpPr>
          <p:cNvPr id="7" name="Date Placeholder 6">
            <a:extLst>
              <a:ext uri="{FF2B5EF4-FFF2-40B4-BE49-F238E27FC236}">
                <a16:creationId xmlns:a16="http://schemas.microsoft.com/office/drawing/2014/main" id="{3218051E-70B7-431F-82DB-B078F6FFA148}"/>
              </a:ext>
            </a:extLst>
          </p:cNvPr>
          <p:cNvSpPr>
            <a:spLocks noGrp="1"/>
          </p:cNvSpPr>
          <p:nvPr>
            <p:ph type="dt" sz="half" idx="10"/>
          </p:nvPr>
        </p:nvSpPr>
        <p:spPr/>
        <p:txBody>
          <a:bodyPr/>
          <a:lstStyle/>
          <a:p>
            <a:fld id="{F2467C2F-38A6-4183-BBB4-376ECC2DBCAA}" type="datetime8">
              <a:rPr lang="en-GB" smtClean="0"/>
              <a:t>23/03/2021 19:47</a:t>
            </a:fld>
            <a:endParaRPr lang="en-GB" dirty="0"/>
          </a:p>
        </p:txBody>
      </p:sp>
      <p:sp>
        <p:nvSpPr>
          <p:cNvPr id="8" name="Slide Number Placeholder 7">
            <a:extLst>
              <a:ext uri="{FF2B5EF4-FFF2-40B4-BE49-F238E27FC236}">
                <a16:creationId xmlns:a16="http://schemas.microsoft.com/office/drawing/2014/main" id="{E40BAC4C-28BB-4725-9E48-85C718B67693}"/>
              </a:ext>
            </a:extLst>
          </p:cNvPr>
          <p:cNvSpPr>
            <a:spLocks noGrp="1"/>
          </p:cNvSpPr>
          <p:nvPr>
            <p:ph type="sldNum" sz="quarter" idx="12"/>
          </p:nvPr>
        </p:nvSpPr>
        <p:spPr/>
        <p:txBody>
          <a:bodyPr/>
          <a:lstStyle/>
          <a:p>
            <a:fld id="{C95B510F-D964-44AA-A99C-186A2B06872D}" type="slidenum">
              <a:rPr lang="en-GB" smtClean="0"/>
              <a:t>10</a:t>
            </a:fld>
            <a:endParaRPr lang="en-GB" dirty="0"/>
          </a:p>
        </p:txBody>
      </p:sp>
    </p:spTree>
    <p:extLst>
      <p:ext uri="{BB962C8B-B14F-4D97-AF65-F5344CB8AC3E}">
        <p14:creationId xmlns:p14="http://schemas.microsoft.com/office/powerpoint/2010/main" val="257583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Date Placeholder 3">
            <a:extLst>
              <a:ext uri="{FF2B5EF4-FFF2-40B4-BE49-F238E27FC236}">
                <a16:creationId xmlns:a16="http://schemas.microsoft.com/office/drawing/2014/main" id="{235AE9A5-DB79-49AB-B410-6D5E99943FEE}"/>
              </a:ext>
            </a:extLst>
          </p:cNvPr>
          <p:cNvSpPr>
            <a:spLocks noGrp="1"/>
          </p:cNvSpPr>
          <p:nvPr>
            <p:ph type="dt" sz="half" idx="10"/>
          </p:nvPr>
        </p:nvSpPr>
        <p:spPr/>
        <p:txBody>
          <a:bodyPr/>
          <a:lstStyle/>
          <a:p>
            <a:fld id="{DAC4F9FE-71BC-4AB8-893E-BE072A080D16}" type="datetime8">
              <a:rPr lang="en-GB" smtClean="0"/>
              <a:t>23/03/2021 19:47</a:t>
            </a:fld>
            <a:endParaRPr lang="en-GB" dirty="0"/>
          </a:p>
        </p:txBody>
      </p:sp>
      <p:sp>
        <p:nvSpPr>
          <p:cNvPr id="7" name="Slide Number Placeholder 6">
            <a:extLst>
              <a:ext uri="{FF2B5EF4-FFF2-40B4-BE49-F238E27FC236}">
                <a16:creationId xmlns:a16="http://schemas.microsoft.com/office/drawing/2014/main" id="{D28771B2-9BFE-4DA7-82BB-D9FE518450CE}"/>
              </a:ext>
            </a:extLst>
          </p:cNvPr>
          <p:cNvSpPr>
            <a:spLocks noGrp="1"/>
          </p:cNvSpPr>
          <p:nvPr>
            <p:ph type="sldNum" sz="quarter" idx="12"/>
          </p:nvPr>
        </p:nvSpPr>
        <p:spPr/>
        <p:txBody>
          <a:bodyPr/>
          <a:lstStyle/>
          <a:p>
            <a:fld id="{C95B510F-D964-44AA-A99C-186A2B06872D}" type="slidenum">
              <a:rPr lang="en-GB" smtClean="0"/>
              <a:t>11</a:t>
            </a:fld>
            <a:endParaRPr lang="en-GB" dirty="0"/>
          </a:p>
        </p:txBody>
      </p:sp>
      <p:sp>
        <p:nvSpPr>
          <p:cNvPr id="9" name="Subtitle 8">
            <a:extLst>
              <a:ext uri="{FF2B5EF4-FFF2-40B4-BE49-F238E27FC236}">
                <a16:creationId xmlns:a16="http://schemas.microsoft.com/office/drawing/2014/main" id="{45B478FA-09AD-44BA-A943-C3700B719E09}"/>
              </a:ext>
            </a:extLst>
          </p:cNvPr>
          <p:cNvSpPr>
            <a:spLocks noGrp="1"/>
          </p:cNvSpPr>
          <p:nvPr>
            <p:ph type="subTitle" idx="1"/>
          </p:nvPr>
        </p:nvSpPr>
        <p:spPr>
          <a:xfrm>
            <a:off x="1448562" y="216472"/>
            <a:ext cx="9144000" cy="592772"/>
          </a:xfrm>
        </p:spPr>
        <p:txBody>
          <a:bodyPr>
            <a:normAutofit/>
          </a:bodyPr>
          <a:lstStyle/>
          <a:p>
            <a:r>
              <a:rPr lang="en-GB" sz="3600" b="1" dirty="0">
                <a:solidFill>
                  <a:srgbClr val="C00000"/>
                </a:solidFill>
              </a:rPr>
              <a:t>Examples</a:t>
            </a:r>
          </a:p>
        </p:txBody>
      </p:sp>
      <p:pic>
        <p:nvPicPr>
          <p:cNvPr id="11" name="Picture 10" descr="Table&#10;&#10;Description automatically generated">
            <a:extLst>
              <a:ext uri="{FF2B5EF4-FFF2-40B4-BE49-F238E27FC236}">
                <a16:creationId xmlns:a16="http://schemas.microsoft.com/office/drawing/2014/main" id="{084473A0-BF8E-4F60-840A-D8436F5A3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 y="1325880"/>
            <a:ext cx="11224260" cy="5314950"/>
          </a:xfrm>
          <a:prstGeom prst="rect">
            <a:avLst/>
          </a:prstGeom>
        </p:spPr>
      </p:pic>
    </p:spTree>
    <p:extLst>
      <p:ext uri="{BB962C8B-B14F-4D97-AF65-F5344CB8AC3E}">
        <p14:creationId xmlns:p14="http://schemas.microsoft.com/office/powerpoint/2010/main" val="331700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212783" y="0"/>
            <a:ext cx="9144000" cy="1120140"/>
          </a:xfrm>
        </p:spPr>
        <p:txBody>
          <a:bodyPr>
            <a:normAutofit/>
          </a:bodyPr>
          <a:lstStyle/>
          <a:p>
            <a:pPr fontAlgn="base"/>
            <a:r>
              <a:rPr lang="en-GB" sz="3600" b="1" dirty="0">
                <a:solidFill>
                  <a:srgbClr val="C00000"/>
                </a:solidFill>
                <a:latin typeface="+mn-lt"/>
              </a:rPr>
              <a:t>Law demands that employer must apply</a:t>
            </a:r>
            <a:br>
              <a:rPr lang="en-GB" sz="3600" b="1" dirty="0">
                <a:solidFill>
                  <a:srgbClr val="C00000"/>
                </a:solidFill>
                <a:latin typeface="+mn-lt"/>
              </a:rPr>
            </a:br>
            <a:r>
              <a:rPr lang="en-GB" sz="3600" b="1" dirty="0">
                <a:solidFill>
                  <a:srgbClr val="C00000"/>
                </a:solidFill>
                <a:latin typeface="+mn-lt"/>
              </a:rPr>
              <a:t>Hierarchy of Controls</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6" name="Picture 5" descr="Chart, funnel chart&#10;&#10;Description automatically generated">
            <a:extLst>
              <a:ext uri="{FF2B5EF4-FFF2-40B4-BE49-F238E27FC236}">
                <a16:creationId xmlns:a16="http://schemas.microsoft.com/office/drawing/2014/main" id="{8B5B14F1-51C3-445C-8430-5555E1813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967" y="1371601"/>
            <a:ext cx="5639393"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Date Placeholder 7">
            <a:extLst>
              <a:ext uri="{FF2B5EF4-FFF2-40B4-BE49-F238E27FC236}">
                <a16:creationId xmlns:a16="http://schemas.microsoft.com/office/drawing/2014/main" id="{51E77900-FD95-49F9-B74A-459AD7DE6163}"/>
              </a:ext>
            </a:extLst>
          </p:cNvPr>
          <p:cNvSpPr>
            <a:spLocks noGrp="1"/>
          </p:cNvSpPr>
          <p:nvPr>
            <p:ph type="dt" sz="half" idx="10"/>
          </p:nvPr>
        </p:nvSpPr>
        <p:spPr/>
        <p:txBody>
          <a:bodyPr/>
          <a:lstStyle/>
          <a:p>
            <a:fld id="{F13A2A29-CD60-4AC9-A50A-868065371B1B}" type="datetime8">
              <a:rPr lang="en-GB" smtClean="0"/>
              <a:t>23/03/2021 19:47</a:t>
            </a:fld>
            <a:endParaRPr lang="en-GB" dirty="0"/>
          </a:p>
        </p:txBody>
      </p:sp>
      <p:sp>
        <p:nvSpPr>
          <p:cNvPr id="9" name="Slide Number Placeholder 8">
            <a:extLst>
              <a:ext uri="{FF2B5EF4-FFF2-40B4-BE49-F238E27FC236}">
                <a16:creationId xmlns:a16="http://schemas.microsoft.com/office/drawing/2014/main" id="{9A6F712B-6DAC-4C46-9F05-5CF8EB0E9402}"/>
              </a:ext>
            </a:extLst>
          </p:cNvPr>
          <p:cNvSpPr>
            <a:spLocks noGrp="1"/>
          </p:cNvSpPr>
          <p:nvPr>
            <p:ph type="sldNum" sz="quarter" idx="12"/>
          </p:nvPr>
        </p:nvSpPr>
        <p:spPr/>
        <p:txBody>
          <a:bodyPr/>
          <a:lstStyle/>
          <a:p>
            <a:fld id="{C95B510F-D964-44AA-A99C-186A2B06872D}" type="slidenum">
              <a:rPr lang="en-GB" smtClean="0"/>
              <a:t>12</a:t>
            </a:fld>
            <a:endParaRPr lang="en-GB" dirty="0"/>
          </a:p>
        </p:txBody>
      </p:sp>
    </p:spTree>
    <p:extLst>
      <p:ext uri="{BB962C8B-B14F-4D97-AF65-F5344CB8AC3E}">
        <p14:creationId xmlns:p14="http://schemas.microsoft.com/office/powerpoint/2010/main" val="143053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189923" y="342900"/>
            <a:ext cx="9144000" cy="1977390"/>
          </a:xfrm>
        </p:spPr>
        <p:txBody>
          <a:bodyPr>
            <a:normAutofit fontScale="90000"/>
          </a:bodyPr>
          <a:lstStyle/>
          <a:p>
            <a:pPr fontAlgn="base"/>
            <a:r>
              <a:rPr lang="en-GB" sz="3600" b="1" dirty="0">
                <a:solidFill>
                  <a:srgbClr val="C00000"/>
                </a:solidFill>
                <a:latin typeface="+mn-lt"/>
              </a:rPr>
              <a:t>Law demands that employer must apply</a:t>
            </a:r>
            <a:br>
              <a:rPr lang="en-GB" sz="3600" b="1" dirty="0">
                <a:solidFill>
                  <a:srgbClr val="C00000"/>
                </a:solidFill>
                <a:latin typeface="+mn-lt"/>
              </a:rPr>
            </a:br>
            <a:r>
              <a:rPr lang="en-GB" sz="3600" b="1" dirty="0">
                <a:solidFill>
                  <a:srgbClr val="C00000"/>
                </a:solidFill>
                <a:latin typeface="+mn-lt"/>
              </a:rPr>
              <a:t>Hierarchy of Controls </a:t>
            </a:r>
            <a:br>
              <a:rPr lang="en-GB" sz="3600" b="1" dirty="0">
                <a:solidFill>
                  <a:srgbClr val="C00000"/>
                </a:solidFill>
                <a:latin typeface="+mn-lt"/>
              </a:rPr>
            </a:br>
            <a:r>
              <a:rPr lang="en-GB" sz="3600" b="1" dirty="0">
                <a:solidFill>
                  <a:srgbClr val="C00000"/>
                </a:solidFill>
                <a:latin typeface="+mn-lt"/>
              </a:rPr>
              <a:t>but </a:t>
            </a:r>
            <a:br>
              <a:rPr lang="en-GB" sz="3600" b="1" dirty="0">
                <a:solidFill>
                  <a:srgbClr val="C00000"/>
                </a:solidFill>
                <a:latin typeface="+mn-lt"/>
              </a:rPr>
            </a:br>
            <a:r>
              <a:rPr lang="en-GB" sz="3600" b="1" dirty="0">
                <a:solidFill>
                  <a:srgbClr val="C00000"/>
                </a:solidFill>
                <a:latin typeface="+mn-lt"/>
              </a:rPr>
              <a:t>take account of reasonably practicability</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11" name="Group 10">
            <a:extLst>
              <a:ext uri="{FF2B5EF4-FFF2-40B4-BE49-F238E27FC236}">
                <a16:creationId xmlns:a16="http://schemas.microsoft.com/office/drawing/2014/main" id="{A94C05AF-B395-4E41-9429-4CE16D5CDE6C}"/>
              </a:ext>
            </a:extLst>
          </p:cNvPr>
          <p:cNvGrpSpPr/>
          <p:nvPr/>
        </p:nvGrpSpPr>
        <p:grpSpPr>
          <a:xfrm>
            <a:off x="567097" y="2743200"/>
            <a:ext cx="11125793" cy="3806190"/>
            <a:chOff x="578527" y="2548890"/>
            <a:chExt cx="11125793" cy="3806190"/>
          </a:xfrm>
        </p:grpSpPr>
        <p:pic>
          <p:nvPicPr>
            <p:cNvPr id="6" name="Picture 5" descr="Chart, funnel chart&#10;&#10;Description automatically generated">
              <a:extLst>
                <a:ext uri="{FF2B5EF4-FFF2-40B4-BE49-F238E27FC236}">
                  <a16:creationId xmlns:a16="http://schemas.microsoft.com/office/drawing/2014/main" id="{8B5B14F1-51C3-445C-8430-5555E1813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7" y="2834640"/>
              <a:ext cx="5285063" cy="337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oup 9">
              <a:extLst>
                <a:ext uri="{FF2B5EF4-FFF2-40B4-BE49-F238E27FC236}">
                  <a16:creationId xmlns:a16="http://schemas.microsoft.com/office/drawing/2014/main" id="{21527528-F7A8-49B7-BB9D-B44D8EB543BC}"/>
                </a:ext>
              </a:extLst>
            </p:cNvPr>
            <p:cNvGrpSpPr/>
            <p:nvPr/>
          </p:nvGrpSpPr>
          <p:grpSpPr>
            <a:xfrm>
              <a:off x="6320790" y="2548890"/>
              <a:ext cx="5383530" cy="3806190"/>
              <a:chOff x="6389370" y="1863090"/>
              <a:chExt cx="5383530" cy="4366260"/>
            </a:xfrm>
          </p:grpSpPr>
          <p:pic>
            <p:nvPicPr>
              <p:cNvPr id="4" name="Picture 3">
                <a:extLst>
                  <a:ext uri="{FF2B5EF4-FFF2-40B4-BE49-F238E27FC236}">
                    <a16:creationId xmlns:a16="http://schemas.microsoft.com/office/drawing/2014/main" id="{B881CF8F-6E6E-4B53-97DA-A7653414A9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370" y="1863090"/>
                <a:ext cx="5383530" cy="4366260"/>
              </a:xfrm>
              <a:prstGeom prst="rect">
                <a:avLst/>
              </a:prstGeom>
            </p:spPr>
          </p:pic>
          <p:sp>
            <p:nvSpPr>
              <p:cNvPr id="8" name="TextBox 7">
                <a:extLst>
                  <a:ext uri="{FF2B5EF4-FFF2-40B4-BE49-F238E27FC236}">
                    <a16:creationId xmlns:a16="http://schemas.microsoft.com/office/drawing/2014/main" id="{E4F11B7B-EE19-45EF-B5F0-8661803097A7}"/>
                  </a:ext>
                </a:extLst>
              </p:cNvPr>
              <p:cNvSpPr txBox="1"/>
              <p:nvPr/>
            </p:nvSpPr>
            <p:spPr>
              <a:xfrm>
                <a:off x="6869430" y="4560570"/>
                <a:ext cx="1154429" cy="646331"/>
              </a:xfrm>
              <a:prstGeom prst="rect">
                <a:avLst/>
              </a:prstGeom>
              <a:noFill/>
            </p:spPr>
            <p:txBody>
              <a:bodyPr wrap="square" rtlCol="0">
                <a:spAutoFit/>
              </a:bodyPr>
              <a:lstStyle/>
              <a:p>
                <a:r>
                  <a:rPr lang="en-GB" dirty="0"/>
                  <a:t>Severity of the risk</a:t>
                </a:r>
              </a:p>
            </p:txBody>
          </p:sp>
          <p:sp>
            <p:nvSpPr>
              <p:cNvPr id="9" name="TextBox 8">
                <a:extLst>
                  <a:ext uri="{FF2B5EF4-FFF2-40B4-BE49-F238E27FC236}">
                    <a16:creationId xmlns:a16="http://schemas.microsoft.com/office/drawing/2014/main" id="{94832456-3AAC-476E-92C6-D627CE40E859}"/>
                  </a:ext>
                </a:extLst>
              </p:cNvPr>
              <p:cNvSpPr txBox="1"/>
              <p:nvPr/>
            </p:nvSpPr>
            <p:spPr>
              <a:xfrm>
                <a:off x="10161270" y="3931921"/>
                <a:ext cx="1554479" cy="1376954"/>
              </a:xfrm>
              <a:prstGeom prst="rect">
                <a:avLst/>
              </a:prstGeom>
              <a:noFill/>
            </p:spPr>
            <p:txBody>
              <a:bodyPr wrap="square" rtlCol="0">
                <a:spAutoFit/>
              </a:bodyPr>
              <a:lstStyle/>
              <a:p>
                <a:r>
                  <a:rPr lang="en-GB" dirty="0"/>
                  <a:t>Time,</a:t>
                </a:r>
              </a:p>
              <a:p>
                <a:r>
                  <a:rPr lang="en-GB" dirty="0"/>
                  <a:t>Trouble,</a:t>
                </a:r>
              </a:p>
              <a:p>
                <a:r>
                  <a:rPr lang="en-GB" dirty="0"/>
                  <a:t>Cost, Technical difficulty </a:t>
                </a:r>
              </a:p>
            </p:txBody>
          </p:sp>
        </p:grpSp>
      </p:grpSp>
      <p:sp>
        <p:nvSpPr>
          <p:cNvPr id="12" name="Date Placeholder 11">
            <a:extLst>
              <a:ext uri="{FF2B5EF4-FFF2-40B4-BE49-F238E27FC236}">
                <a16:creationId xmlns:a16="http://schemas.microsoft.com/office/drawing/2014/main" id="{18B024E0-8D67-478C-BEFE-F5A508FEF1E4}"/>
              </a:ext>
            </a:extLst>
          </p:cNvPr>
          <p:cNvSpPr>
            <a:spLocks noGrp="1"/>
          </p:cNvSpPr>
          <p:nvPr>
            <p:ph type="dt" sz="half" idx="10"/>
          </p:nvPr>
        </p:nvSpPr>
        <p:spPr/>
        <p:txBody>
          <a:bodyPr/>
          <a:lstStyle/>
          <a:p>
            <a:fld id="{A84346D1-AD9E-48B4-9D5F-B147DAF531F2}" type="datetime8">
              <a:rPr lang="en-GB" smtClean="0"/>
              <a:t>23/03/2021 19:48</a:t>
            </a:fld>
            <a:endParaRPr lang="en-GB" dirty="0"/>
          </a:p>
        </p:txBody>
      </p:sp>
      <p:sp>
        <p:nvSpPr>
          <p:cNvPr id="13" name="Slide Number Placeholder 12">
            <a:extLst>
              <a:ext uri="{FF2B5EF4-FFF2-40B4-BE49-F238E27FC236}">
                <a16:creationId xmlns:a16="http://schemas.microsoft.com/office/drawing/2014/main" id="{9640FF43-A994-4F89-BC7D-771B2BE6C9F7}"/>
              </a:ext>
            </a:extLst>
          </p:cNvPr>
          <p:cNvSpPr>
            <a:spLocks noGrp="1"/>
          </p:cNvSpPr>
          <p:nvPr>
            <p:ph type="sldNum" sz="quarter" idx="12"/>
          </p:nvPr>
        </p:nvSpPr>
        <p:spPr/>
        <p:txBody>
          <a:bodyPr/>
          <a:lstStyle/>
          <a:p>
            <a:fld id="{C95B510F-D964-44AA-A99C-186A2B06872D}" type="slidenum">
              <a:rPr lang="en-GB" smtClean="0"/>
              <a:t>13</a:t>
            </a:fld>
            <a:endParaRPr lang="en-GB" dirty="0"/>
          </a:p>
        </p:txBody>
      </p:sp>
    </p:spTree>
    <p:extLst>
      <p:ext uri="{BB962C8B-B14F-4D97-AF65-F5344CB8AC3E}">
        <p14:creationId xmlns:p14="http://schemas.microsoft.com/office/powerpoint/2010/main" val="360211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211579" y="169262"/>
            <a:ext cx="8778241" cy="767998"/>
          </a:xfrm>
        </p:spPr>
        <p:txBody>
          <a:bodyPr>
            <a:normAutofit/>
          </a:bodyPr>
          <a:lstStyle/>
          <a:p>
            <a:r>
              <a:rPr lang="en-GB" sz="3600" b="1" dirty="0">
                <a:solidFill>
                  <a:srgbClr val="C00000"/>
                </a:solidFill>
                <a:latin typeface="+mn-lt"/>
              </a:rPr>
              <a:t>Example - Physically Removing the Hazard</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5335524" y="1187782"/>
            <a:ext cx="6663690" cy="5231306"/>
          </a:xfrm>
        </p:spPr>
        <p:txBody>
          <a:bodyPr>
            <a:noAutofit/>
          </a:bodyPr>
          <a:lstStyle/>
          <a:p>
            <a:pPr algn="l"/>
            <a:r>
              <a:rPr lang="en-GB" dirty="0">
                <a:highlight>
                  <a:srgbClr val="FFFF00"/>
                </a:highlight>
              </a:rPr>
              <a:t>Hazard: </a:t>
            </a:r>
            <a:r>
              <a:rPr lang="en-GB" b="1" dirty="0"/>
              <a:t>Working at height</a:t>
            </a:r>
          </a:p>
          <a:p>
            <a:pPr algn="l"/>
            <a:r>
              <a:rPr lang="en-GB" dirty="0">
                <a:solidFill>
                  <a:srgbClr val="C00000"/>
                </a:solidFill>
              </a:rPr>
              <a:t>Source:</a:t>
            </a:r>
            <a:r>
              <a:rPr lang="en-GB" b="1" dirty="0"/>
              <a:t> Ladder</a:t>
            </a:r>
          </a:p>
          <a:p>
            <a:pPr algn="l"/>
            <a:r>
              <a:rPr lang="en-GB" dirty="0">
                <a:solidFill>
                  <a:srgbClr val="C00000"/>
                </a:solidFill>
              </a:rPr>
              <a:t>Hazardous events: </a:t>
            </a:r>
            <a:r>
              <a:rPr lang="en-GB" b="1" dirty="0"/>
              <a:t>Falling from a ladder, over reaching, wet rungs, low grip as one hand is doing the work</a:t>
            </a:r>
          </a:p>
          <a:p>
            <a:pPr algn="l"/>
            <a:r>
              <a:rPr lang="en-GB" dirty="0">
                <a:solidFill>
                  <a:srgbClr val="C00000"/>
                </a:solidFill>
              </a:rPr>
              <a:t>Who will be harmed:</a:t>
            </a:r>
            <a:r>
              <a:rPr lang="en-GB" dirty="0"/>
              <a:t>	</a:t>
            </a:r>
            <a:r>
              <a:rPr lang="en-GB" b="1" dirty="0"/>
              <a:t>Window cleaners</a:t>
            </a:r>
          </a:p>
          <a:p>
            <a:pPr algn="l"/>
            <a:r>
              <a:rPr lang="en-GB" dirty="0">
                <a:solidFill>
                  <a:srgbClr val="FF0000"/>
                </a:solidFill>
              </a:rPr>
              <a:t>How likely:</a:t>
            </a:r>
            <a:r>
              <a:rPr lang="en-GB" dirty="0"/>
              <a:t> </a:t>
            </a:r>
            <a:r>
              <a:rPr lang="en-GB" b="1" dirty="0"/>
              <a:t>Likely, based on previous accidents data, publicity</a:t>
            </a:r>
          </a:p>
          <a:p>
            <a:pPr algn="l"/>
            <a:r>
              <a:rPr lang="en-GB" dirty="0">
                <a:solidFill>
                  <a:srgbClr val="FF0000"/>
                </a:solidFill>
              </a:rPr>
              <a:t>Harm:</a:t>
            </a:r>
            <a:r>
              <a:rPr lang="en-GB" b="1" dirty="0"/>
              <a:t>	Serious bodily injury or fatal injury</a:t>
            </a:r>
          </a:p>
          <a:p>
            <a:pPr algn="l"/>
            <a:r>
              <a:rPr lang="en-GB" dirty="0">
                <a:solidFill>
                  <a:srgbClr val="C00000"/>
                </a:solidFill>
              </a:rPr>
              <a:t>Control measures: </a:t>
            </a:r>
            <a:r>
              <a:rPr lang="en-GB" b="1" dirty="0"/>
              <a:t>No ladders, no working at height (</a:t>
            </a:r>
            <a:r>
              <a:rPr lang="en-GB" b="1" dirty="0">
                <a:solidFill>
                  <a:srgbClr val="0070C0"/>
                </a:solidFill>
              </a:rPr>
              <a:t>Elimination</a:t>
            </a:r>
            <a:r>
              <a:rPr lang="en-GB" b="1" dirty="0"/>
              <a:t>). Working at ground level with using alternative method and equipment</a:t>
            </a:r>
            <a:endParaRPr lang="en-GB"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A6EDD16A-DF0A-4D5F-9050-966CEA836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94" y="3107840"/>
            <a:ext cx="4443581" cy="3251040"/>
          </a:xfrm>
          <a:prstGeom prst="rect">
            <a:avLst/>
          </a:prstGeom>
        </p:spPr>
      </p:pic>
      <p:pic>
        <p:nvPicPr>
          <p:cNvPr id="10" name="Picture 9" descr="Chart, funnel chart&#10;&#10;Description automatically generated">
            <a:extLst>
              <a:ext uri="{FF2B5EF4-FFF2-40B4-BE49-F238E27FC236}">
                <a16:creationId xmlns:a16="http://schemas.microsoft.com/office/drawing/2014/main" id="{9F908C0B-5506-4B77-96C5-55CA783C7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134" y="939101"/>
            <a:ext cx="3451859" cy="2160715"/>
          </a:xfrm>
          <a:prstGeom prst="rect">
            <a:avLst/>
          </a:prstGeom>
        </p:spPr>
      </p:pic>
      <p:sp>
        <p:nvSpPr>
          <p:cNvPr id="11" name="Date Placeholder 10">
            <a:extLst>
              <a:ext uri="{FF2B5EF4-FFF2-40B4-BE49-F238E27FC236}">
                <a16:creationId xmlns:a16="http://schemas.microsoft.com/office/drawing/2014/main" id="{1CD25858-0C83-4B8F-88FC-ECC10E0BDC5B}"/>
              </a:ext>
            </a:extLst>
          </p:cNvPr>
          <p:cNvSpPr>
            <a:spLocks noGrp="1"/>
          </p:cNvSpPr>
          <p:nvPr>
            <p:ph type="dt" sz="half" idx="10"/>
          </p:nvPr>
        </p:nvSpPr>
        <p:spPr/>
        <p:txBody>
          <a:bodyPr/>
          <a:lstStyle/>
          <a:p>
            <a:fld id="{37C037B0-1B91-4F1E-8317-886ED3FC88EE}" type="datetime8">
              <a:rPr lang="en-GB" smtClean="0"/>
              <a:t>23/03/2021 19:49</a:t>
            </a:fld>
            <a:endParaRPr lang="en-GB" dirty="0"/>
          </a:p>
        </p:txBody>
      </p:sp>
      <p:sp>
        <p:nvSpPr>
          <p:cNvPr id="12" name="Slide Number Placeholder 11">
            <a:extLst>
              <a:ext uri="{FF2B5EF4-FFF2-40B4-BE49-F238E27FC236}">
                <a16:creationId xmlns:a16="http://schemas.microsoft.com/office/drawing/2014/main" id="{D29918FF-7861-4641-ADF5-E8B2008444D3}"/>
              </a:ext>
            </a:extLst>
          </p:cNvPr>
          <p:cNvSpPr>
            <a:spLocks noGrp="1"/>
          </p:cNvSpPr>
          <p:nvPr>
            <p:ph type="sldNum" sz="quarter" idx="12"/>
          </p:nvPr>
        </p:nvSpPr>
        <p:spPr/>
        <p:txBody>
          <a:bodyPr/>
          <a:lstStyle/>
          <a:p>
            <a:fld id="{C95B510F-D964-44AA-A99C-186A2B06872D}" type="slidenum">
              <a:rPr lang="en-GB" smtClean="0"/>
              <a:t>14</a:t>
            </a:fld>
            <a:endParaRPr lang="en-GB" dirty="0"/>
          </a:p>
        </p:txBody>
      </p:sp>
    </p:spTree>
    <p:extLst>
      <p:ext uri="{BB962C8B-B14F-4D97-AF65-F5344CB8AC3E}">
        <p14:creationId xmlns:p14="http://schemas.microsoft.com/office/powerpoint/2010/main" val="420601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4114799" y="340712"/>
            <a:ext cx="5990523" cy="653698"/>
          </a:xfrm>
        </p:spPr>
        <p:txBody>
          <a:bodyPr>
            <a:normAutofit/>
          </a:bodyPr>
          <a:lstStyle/>
          <a:p>
            <a:r>
              <a:rPr lang="en-GB" sz="3600" b="1" dirty="0">
                <a:solidFill>
                  <a:srgbClr val="C00000"/>
                </a:solidFill>
                <a:latin typeface="+mn-lt"/>
              </a:rPr>
              <a:t>Example - Controlling Risk</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4011930" y="1562686"/>
            <a:ext cx="7520940" cy="5130722"/>
          </a:xfrm>
        </p:spPr>
        <p:txBody>
          <a:bodyPr>
            <a:noAutofit/>
          </a:bodyPr>
          <a:lstStyle/>
          <a:p>
            <a:pPr algn="l">
              <a:spcBef>
                <a:spcPts val="600"/>
              </a:spcBef>
            </a:pPr>
            <a:r>
              <a:rPr lang="en-GB" sz="2000" b="1" dirty="0">
                <a:highlight>
                  <a:srgbClr val="FFFF00"/>
                </a:highlight>
              </a:rPr>
              <a:t>Hazard: </a:t>
            </a:r>
            <a:r>
              <a:rPr lang="en-GB" sz="2000" b="1" dirty="0"/>
              <a:t>Isocyanate (asthmagen) </a:t>
            </a:r>
          </a:p>
          <a:p>
            <a:pPr algn="l">
              <a:spcBef>
                <a:spcPts val="600"/>
              </a:spcBef>
            </a:pPr>
            <a:r>
              <a:rPr lang="en-GB" sz="2000" b="1" dirty="0">
                <a:solidFill>
                  <a:srgbClr val="C00000"/>
                </a:solidFill>
              </a:rPr>
              <a:t>Hazardous event: </a:t>
            </a:r>
            <a:r>
              <a:rPr lang="en-GB" sz="2000" b="1" dirty="0"/>
              <a:t>Spray painting</a:t>
            </a:r>
          </a:p>
          <a:p>
            <a:pPr algn="l">
              <a:spcBef>
                <a:spcPts val="600"/>
              </a:spcBef>
            </a:pPr>
            <a:r>
              <a:rPr lang="en-GB" sz="2000" b="1" dirty="0"/>
              <a:t>Who would be harmed: Sprayers</a:t>
            </a:r>
          </a:p>
          <a:p>
            <a:pPr algn="l">
              <a:spcBef>
                <a:spcPts val="600"/>
              </a:spcBef>
            </a:pPr>
            <a:r>
              <a:rPr lang="en-GB" sz="2000" b="1" dirty="0">
                <a:solidFill>
                  <a:srgbClr val="FF0000"/>
                </a:solidFill>
              </a:rPr>
              <a:t>How likely: </a:t>
            </a:r>
            <a:r>
              <a:rPr lang="en-GB" sz="2000" b="1" dirty="0"/>
              <a:t>Highly likely, based on industry data, safety data sheet and research 			</a:t>
            </a:r>
          </a:p>
          <a:p>
            <a:pPr algn="l">
              <a:spcBef>
                <a:spcPts val="600"/>
              </a:spcBef>
            </a:pPr>
            <a:r>
              <a:rPr lang="en-GB" sz="2000" b="1" dirty="0">
                <a:solidFill>
                  <a:srgbClr val="FF0000"/>
                </a:solidFill>
              </a:rPr>
              <a:t>Harm: </a:t>
            </a:r>
            <a:r>
              <a:rPr lang="en-GB" sz="2000" b="1" dirty="0"/>
              <a:t>Occupational asthma, a very serious illness</a:t>
            </a:r>
          </a:p>
          <a:p>
            <a:pPr algn="l">
              <a:spcBef>
                <a:spcPts val="600"/>
              </a:spcBef>
              <a:spcAft>
                <a:spcPts val="600"/>
              </a:spcAft>
            </a:pPr>
            <a:r>
              <a:rPr lang="en-GB" sz="2000" b="1" dirty="0">
                <a:solidFill>
                  <a:srgbClr val="FF0000"/>
                </a:solidFill>
              </a:rPr>
              <a:t>Control measures: </a:t>
            </a:r>
            <a:r>
              <a:rPr lang="en-GB" sz="2000" b="1" dirty="0"/>
              <a:t>High boiling point isocyanates introduced instead of a low boiling point on </a:t>
            </a:r>
            <a:r>
              <a:rPr lang="en-GB" sz="2000" b="1" dirty="0">
                <a:solidFill>
                  <a:srgbClr val="00B050"/>
                </a:solidFill>
              </a:rPr>
              <a:t>(substitution), </a:t>
            </a:r>
          </a:p>
          <a:p>
            <a:pPr algn="l">
              <a:spcBef>
                <a:spcPts val="600"/>
              </a:spcBef>
              <a:spcAft>
                <a:spcPts val="600"/>
              </a:spcAft>
            </a:pPr>
            <a:r>
              <a:rPr lang="en-GB" sz="2000" b="1" dirty="0"/>
              <a:t>down draught booth, spray clearance time established, high volume low pressure spray guns used,  and more </a:t>
            </a:r>
            <a:r>
              <a:rPr lang="en-GB" sz="2000" b="1" dirty="0">
                <a:solidFill>
                  <a:srgbClr val="C00000"/>
                </a:solidFill>
              </a:rPr>
              <a:t>(engineering controls); </a:t>
            </a:r>
          </a:p>
          <a:p>
            <a:pPr algn="l">
              <a:spcBef>
                <a:spcPts val="600"/>
              </a:spcBef>
              <a:spcAft>
                <a:spcPts val="600"/>
              </a:spcAft>
            </a:pPr>
            <a:r>
              <a:rPr lang="en-GB" sz="2000" b="1" dirty="0"/>
              <a:t>Only sprayer allowed in the booth - during spraying, sprayers' trained to lift visor on air fed breathing apparatus after the clearance time has passed, supervision etc</a:t>
            </a:r>
            <a:r>
              <a:rPr lang="en-GB" sz="2000" b="1" dirty="0">
                <a:solidFill>
                  <a:schemeClr val="accent2">
                    <a:lumMod val="75000"/>
                  </a:schemeClr>
                </a:solidFill>
              </a:rPr>
              <a:t> (administrative controls),  </a:t>
            </a:r>
          </a:p>
          <a:p>
            <a:pPr algn="l">
              <a:spcBef>
                <a:spcPts val="600"/>
              </a:spcBef>
              <a:spcAft>
                <a:spcPts val="600"/>
              </a:spcAft>
            </a:pPr>
            <a:r>
              <a:rPr lang="en-GB" sz="2000" b="1" dirty="0"/>
              <a:t>Air supplied visor with peelable visor protector </a:t>
            </a:r>
            <a:r>
              <a:rPr lang="en-GB" sz="2000" b="1" dirty="0">
                <a:solidFill>
                  <a:srgbClr val="FF0000"/>
                </a:solidFill>
              </a:rPr>
              <a:t>(PPE). </a:t>
            </a:r>
            <a:endParaRPr lang="en-GB" sz="2000"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7" name="Group 6">
            <a:extLst>
              <a:ext uri="{FF2B5EF4-FFF2-40B4-BE49-F238E27FC236}">
                <a16:creationId xmlns:a16="http://schemas.microsoft.com/office/drawing/2014/main" id="{5711B99A-46E6-44C1-A69B-4EB1791DD463}"/>
              </a:ext>
            </a:extLst>
          </p:cNvPr>
          <p:cNvGrpSpPr/>
          <p:nvPr/>
        </p:nvGrpSpPr>
        <p:grpSpPr>
          <a:xfrm>
            <a:off x="491490" y="246889"/>
            <a:ext cx="3451859" cy="6217920"/>
            <a:chOff x="491490" y="1073975"/>
            <a:chExt cx="3451859" cy="5109655"/>
          </a:xfrm>
        </p:grpSpPr>
        <p:pic>
          <p:nvPicPr>
            <p:cNvPr id="10" name="Picture 9" descr="Chart, funnel chart&#10;&#10;Description automatically generated">
              <a:extLst>
                <a:ext uri="{FF2B5EF4-FFF2-40B4-BE49-F238E27FC236}">
                  <a16:creationId xmlns:a16="http://schemas.microsoft.com/office/drawing/2014/main" id="{9F908C0B-5506-4B77-96C5-55CA783C7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0" y="1073975"/>
              <a:ext cx="3451859" cy="2030681"/>
            </a:xfrm>
            <a:prstGeom prst="rect">
              <a:avLst/>
            </a:prstGeom>
          </p:spPr>
        </p:pic>
        <p:pic>
          <p:nvPicPr>
            <p:cNvPr id="6" name="Picture 5">
              <a:extLst>
                <a:ext uri="{FF2B5EF4-FFF2-40B4-BE49-F238E27FC236}">
                  <a16:creationId xmlns:a16="http://schemas.microsoft.com/office/drawing/2014/main" id="{A7F6B18B-7F0F-4718-8BD5-224E56037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30" y="3141592"/>
              <a:ext cx="2937509" cy="3042038"/>
            </a:xfrm>
            <a:prstGeom prst="rect">
              <a:avLst/>
            </a:prstGeom>
          </p:spPr>
        </p:pic>
      </p:grpSp>
      <p:sp>
        <p:nvSpPr>
          <p:cNvPr id="9" name="Date Placeholder 8">
            <a:extLst>
              <a:ext uri="{FF2B5EF4-FFF2-40B4-BE49-F238E27FC236}">
                <a16:creationId xmlns:a16="http://schemas.microsoft.com/office/drawing/2014/main" id="{8563E3E0-2893-4CDF-A95A-58C0AC2B30C3}"/>
              </a:ext>
            </a:extLst>
          </p:cNvPr>
          <p:cNvSpPr>
            <a:spLocks noGrp="1"/>
          </p:cNvSpPr>
          <p:nvPr>
            <p:ph type="dt" sz="half" idx="10"/>
          </p:nvPr>
        </p:nvSpPr>
        <p:spPr/>
        <p:txBody>
          <a:bodyPr/>
          <a:lstStyle/>
          <a:p>
            <a:fld id="{C35DBEE1-1DB0-46A3-B716-5BCBBEF90933}" type="datetime8">
              <a:rPr lang="en-GB" smtClean="0"/>
              <a:t>23/03/2021 19:49</a:t>
            </a:fld>
            <a:endParaRPr lang="en-GB" dirty="0"/>
          </a:p>
        </p:txBody>
      </p:sp>
      <p:sp>
        <p:nvSpPr>
          <p:cNvPr id="11" name="Slide Number Placeholder 10">
            <a:extLst>
              <a:ext uri="{FF2B5EF4-FFF2-40B4-BE49-F238E27FC236}">
                <a16:creationId xmlns:a16="http://schemas.microsoft.com/office/drawing/2014/main" id="{DE98046C-72D3-40E9-B269-80C57B694F72}"/>
              </a:ext>
            </a:extLst>
          </p:cNvPr>
          <p:cNvSpPr>
            <a:spLocks noGrp="1"/>
          </p:cNvSpPr>
          <p:nvPr>
            <p:ph type="sldNum" sz="quarter" idx="12"/>
          </p:nvPr>
        </p:nvSpPr>
        <p:spPr/>
        <p:txBody>
          <a:bodyPr/>
          <a:lstStyle/>
          <a:p>
            <a:fld id="{C95B510F-D964-44AA-A99C-186A2B06872D}" type="slidenum">
              <a:rPr lang="en-GB" smtClean="0"/>
              <a:t>15</a:t>
            </a:fld>
            <a:endParaRPr lang="en-GB" dirty="0"/>
          </a:p>
        </p:txBody>
      </p:sp>
    </p:spTree>
    <p:extLst>
      <p:ext uri="{BB962C8B-B14F-4D97-AF65-F5344CB8AC3E}">
        <p14:creationId xmlns:p14="http://schemas.microsoft.com/office/powerpoint/2010/main" val="198213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4096511" y="340712"/>
            <a:ext cx="6008811" cy="653698"/>
          </a:xfrm>
        </p:spPr>
        <p:txBody>
          <a:bodyPr>
            <a:normAutofit fontScale="90000"/>
          </a:bodyPr>
          <a:lstStyle/>
          <a:p>
            <a:r>
              <a:rPr lang="en-GB" sz="3600" b="1" dirty="0">
                <a:solidFill>
                  <a:srgbClr val="C00000"/>
                </a:solidFill>
                <a:latin typeface="+mn-lt"/>
              </a:rPr>
              <a:t>Controlling Risk -  Exercise </a:t>
            </a:r>
            <a:br>
              <a:rPr lang="en-GB" sz="3600" b="1" dirty="0">
                <a:solidFill>
                  <a:srgbClr val="C00000"/>
                </a:solidFill>
                <a:latin typeface="+mn-lt"/>
              </a:rPr>
            </a:br>
            <a:r>
              <a:rPr lang="en-GB" sz="1200" b="1" dirty="0">
                <a:latin typeface="+mn-lt"/>
              </a:rPr>
              <a:t>(</a:t>
            </a:r>
            <a:r>
              <a:rPr lang="en-GB" sz="1300" dirty="0"/>
              <a:t>print this slide and answer) </a:t>
            </a:r>
            <a:endParaRPr lang="en-GB" sz="1300" b="1" dirty="0">
              <a:solidFill>
                <a:srgbClr val="C00000"/>
              </a:solidFill>
              <a:latin typeface="+mn-lt"/>
            </a:endParaRP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4057650" y="1434670"/>
            <a:ext cx="7520940" cy="4444922"/>
          </a:xfrm>
        </p:spPr>
        <p:txBody>
          <a:bodyPr>
            <a:normAutofit/>
          </a:bodyPr>
          <a:lstStyle/>
          <a:p>
            <a:pPr algn="l"/>
            <a:r>
              <a:rPr lang="en-GB" sz="2000" b="1" dirty="0">
                <a:highlight>
                  <a:srgbClr val="FFFF00"/>
                </a:highlight>
              </a:rPr>
              <a:t>Hazard:</a:t>
            </a:r>
            <a:r>
              <a:rPr lang="en-GB" sz="2000" b="1" dirty="0"/>
              <a:t> Crystalline silica dust </a:t>
            </a:r>
          </a:p>
          <a:p>
            <a:pPr algn="l"/>
            <a:r>
              <a:rPr lang="en-GB" sz="2000" b="1" dirty="0">
                <a:solidFill>
                  <a:srgbClr val="C00000"/>
                </a:solidFill>
              </a:rPr>
              <a:t>Hazardous event:</a:t>
            </a:r>
            <a:r>
              <a:rPr lang="en-GB" sz="2000" b="1" dirty="0"/>
              <a:t> Dry cutting stones</a:t>
            </a:r>
          </a:p>
          <a:p>
            <a:pPr algn="l"/>
            <a:r>
              <a:rPr lang="en-GB" sz="2000" b="1" dirty="0"/>
              <a:t>Who would be harmed: 		</a:t>
            </a:r>
          </a:p>
          <a:p>
            <a:pPr algn="l"/>
            <a:r>
              <a:rPr lang="en-GB" sz="2000" b="1" dirty="0">
                <a:solidFill>
                  <a:srgbClr val="FF0000"/>
                </a:solidFill>
              </a:rPr>
              <a:t>How likely:</a:t>
            </a:r>
            <a:r>
              <a:rPr lang="en-GB" sz="2000" b="1" dirty="0"/>
              <a:t> 		 					</a:t>
            </a:r>
          </a:p>
          <a:p>
            <a:pPr algn="l"/>
            <a:endParaRPr lang="en-GB" sz="2000" b="1" dirty="0">
              <a:solidFill>
                <a:srgbClr val="FF0000"/>
              </a:solidFill>
            </a:endParaRPr>
          </a:p>
          <a:p>
            <a:pPr algn="l"/>
            <a:r>
              <a:rPr lang="en-GB" sz="2000" b="1" dirty="0">
                <a:solidFill>
                  <a:srgbClr val="FF0000"/>
                </a:solidFill>
              </a:rPr>
              <a:t>Harm:</a:t>
            </a:r>
            <a:r>
              <a:rPr lang="en-GB" sz="2000" b="1" dirty="0"/>
              <a:t> 			</a:t>
            </a:r>
          </a:p>
          <a:p>
            <a:pPr algn="l"/>
            <a:endParaRPr lang="en-GB" sz="2000" b="1" dirty="0">
              <a:solidFill>
                <a:srgbClr val="FF0000"/>
              </a:solidFill>
            </a:endParaRPr>
          </a:p>
          <a:p>
            <a:pPr algn="l"/>
            <a:r>
              <a:rPr lang="en-GB" sz="2000" b="1" dirty="0">
                <a:solidFill>
                  <a:srgbClr val="FF0000"/>
                </a:solidFill>
              </a:rPr>
              <a:t>Control measures:</a:t>
            </a:r>
            <a:r>
              <a:rPr lang="en-GB" sz="2000" b="1" dirty="0"/>
              <a:t> 	</a:t>
            </a:r>
            <a:endParaRPr lang="en-GB" sz="2000"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10" name="Picture 9" descr="Chart, funnel chart&#10;&#10;Description automatically generated">
            <a:extLst>
              <a:ext uri="{FF2B5EF4-FFF2-40B4-BE49-F238E27FC236}">
                <a16:creationId xmlns:a16="http://schemas.microsoft.com/office/drawing/2014/main" id="{9F908C0B-5506-4B77-96C5-55CA783C7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0" y="466345"/>
            <a:ext cx="3451859" cy="2604022"/>
          </a:xfrm>
          <a:prstGeom prst="rect">
            <a:avLst/>
          </a:prstGeom>
        </p:spPr>
      </p:pic>
      <p:sp>
        <p:nvSpPr>
          <p:cNvPr id="9" name="Date Placeholder 8">
            <a:extLst>
              <a:ext uri="{FF2B5EF4-FFF2-40B4-BE49-F238E27FC236}">
                <a16:creationId xmlns:a16="http://schemas.microsoft.com/office/drawing/2014/main" id="{8563E3E0-2893-4CDF-A95A-58C0AC2B30C3}"/>
              </a:ext>
            </a:extLst>
          </p:cNvPr>
          <p:cNvSpPr>
            <a:spLocks noGrp="1"/>
          </p:cNvSpPr>
          <p:nvPr>
            <p:ph type="dt" sz="half" idx="10"/>
          </p:nvPr>
        </p:nvSpPr>
        <p:spPr/>
        <p:txBody>
          <a:bodyPr/>
          <a:lstStyle/>
          <a:p>
            <a:fld id="{C35DBEE1-1DB0-46A3-B716-5BCBBEF90933}" type="datetime8">
              <a:rPr lang="en-GB" smtClean="0"/>
              <a:t>23/03/2021 19:49</a:t>
            </a:fld>
            <a:endParaRPr lang="en-GB" dirty="0"/>
          </a:p>
        </p:txBody>
      </p:sp>
      <p:sp>
        <p:nvSpPr>
          <p:cNvPr id="11" name="Slide Number Placeholder 10">
            <a:extLst>
              <a:ext uri="{FF2B5EF4-FFF2-40B4-BE49-F238E27FC236}">
                <a16:creationId xmlns:a16="http://schemas.microsoft.com/office/drawing/2014/main" id="{DE98046C-72D3-40E9-B269-80C57B694F72}"/>
              </a:ext>
            </a:extLst>
          </p:cNvPr>
          <p:cNvSpPr>
            <a:spLocks noGrp="1"/>
          </p:cNvSpPr>
          <p:nvPr>
            <p:ph type="sldNum" sz="quarter" idx="12"/>
          </p:nvPr>
        </p:nvSpPr>
        <p:spPr/>
        <p:txBody>
          <a:bodyPr/>
          <a:lstStyle/>
          <a:p>
            <a:fld id="{C95B510F-D964-44AA-A99C-186A2B06872D}" type="slidenum">
              <a:rPr lang="en-GB" smtClean="0"/>
              <a:t>16</a:t>
            </a:fld>
            <a:endParaRPr lang="en-GB" dirty="0"/>
          </a:p>
        </p:txBody>
      </p:sp>
      <p:pic>
        <p:nvPicPr>
          <p:cNvPr id="8" name="Picture 7" descr="A picture containing ground, outdoor, person, tear gas&#10;&#10;Description automatically generated">
            <a:extLst>
              <a:ext uri="{FF2B5EF4-FFF2-40B4-BE49-F238E27FC236}">
                <a16:creationId xmlns:a16="http://schemas.microsoft.com/office/drawing/2014/main" id="{A8E309CB-DE9C-489E-B05D-566472B3B5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810" y="3187312"/>
            <a:ext cx="2782062" cy="2744858"/>
          </a:xfrm>
          <a:prstGeom prst="rect">
            <a:avLst/>
          </a:prstGeom>
        </p:spPr>
      </p:pic>
      <p:sp>
        <p:nvSpPr>
          <p:cNvPr id="12" name="Rectangle 11">
            <a:extLst>
              <a:ext uri="{FF2B5EF4-FFF2-40B4-BE49-F238E27FC236}">
                <a16:creationId xmlns:a16="http://schemas.microsoft.com/office/drawing/2014/main" id="{B84B0B3A-1A0E-468F-9CFC-0E70C5DB41BD}"/>
              </a:ext>
            </a:extLst>
          </p:cNvPr>
          <p:cNvSpPr/>
          <p:nvPr/>
        </p:nvSpPr>
        <p:spPr>
          <a:xfrm>
            <a:off x="3710940" y="6031915"/>
            <a:ext cx="6096000" cy="646331"/>
          </a:xfrm>
          <a:prstGeom prst="rect">
            <a:avLst/>
          </a:prstGeom>
        </p:spPr>
        <p:txBody>
          <a:bodyPr>
            <a:spAutoFit/>
          </a:bodyPr>
          <a:lstStyle/>
          <a:p>
            <a:r>
              <a:rPr lang="en-GB" dirty="0">
                <a:hlinkClick r:id="rId6"/>
              </a:rPr>
              <a:t>CIS54 - Dust control on cut-off saws used for stone or concrete cutting (hse.gov.uk)</a:t>
            </a:r>
            <a:endParaRPr lang="en-GB" dirty="0"/>
          </a:p>
        </p:txBody>
      </p:sp>
      <p:grpSp>
        <p:nvGrpSpPr>
          <p:cNvPr id="6" name="Group 5">
            <a:extLst>
              <a:ext uri="{FF2B5EF4-FFF2-40B4-BE49-F238E27FC236}">
                <a16:creationId xmlns:a16="http://schemas.microsoft.com/office/drawing/2014/main" id="{6AF85939-3CA9-4259-8593-479ED5E3EDCD}"/>
              </a:ext>
            </a:extLst>
          </p:cNvPr>
          <p:cNvGrpSpPr/>
          <p:nvPr/>
        </p:nvGrpSpPr>
        <p:grpSpPr>
          <a:xfrm>
            <a:off x="518922" y="457201"/>
            <a:ext cx="3451859" cy="5465825"/>
            <a:chOff x="518922" y="457201"/>
            <a:chExt cx="3451859" cy="5465825"/>
          </a:xfrm>
        </p:grpSpPr>
        <p:pic>
          <p:nvPicPr>
            <p:cNvPr id="13" name="Picture 12" descr="Chart, funnel chart&#10;&#10;Description automatically generated">
              <a:extLst>
                <a:ext uri="{FF2B5EF4-FFF2-40B4-BE49-F238E27FC236}">
                  <a16:creationId xmlns:a16="http://schemas.microsoft.com/office/drawing/2014/main" id="{4ACE4D8A-147C-48B7-B555-B734205ED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22" y="457201"/>
              <a:ext cx="3451859" cy="2604022"/>
            </a:xfrm>
            <a:prstGeom prst="rect">
              <a:avLst/>
            </a:prstGeom>
          </p:spPr>
        </p:pic>
        <p:pic>
          <p:nvPicPr>
            <p:cNvPr id="14" name="Picture 13" descr="A picture containing ground, outdoor, person, tear gas&#10;&#10;Description automatically generated">
              <a:extLst>
                <a:ext uri="{FF2B5EF4-FFF2-40B4-BE49-F238E27FC236}">
                  <a16:creationId xmlns:a16="http://schemas.microsoft.com/office/drawing/2014/main" id="{D05BE9EE-8877-4CAC-BB88-778A5E5C25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242" y="3178168"/>
              <a:ext cx="2782062" cy="2744858"/>
            </a:xfrm>
            <a:prstGeom prst="rect">
              <a:avLst/>
            </a:prstGeom>
          </p:spPr>
        </p:pic>
      </p:grpSp>
    </p:spTree>
    <p:extLst>
      <p:ext uri="{BB962C8B-B14F-4D97-AF65-F5344CB8AC3E}">
        <p14:creationId xmlns:p14="http://schemas.microsoft.com/office/powerpoint/2010/main" val="3416600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3006090" y="149629"/>
            <a:ext cx="5463540" cy="582930"/>
          </a:xfrm>
        </p:spPr>
        <p:txBody>
          <a:bodyPr>
            <a:normAutofit fontScale="90000"/>
          </a:bodyPr>
          <a:lstStyle/>
          <a:p>
            <a:r>
              <a:rPr lang="en-GB" sz="3600" b="1" dirty="0">
                <a:solidFill>
                  <a:srgbClr val="C00000"/>
                </a:solidFill>
                <a:latin typeface="+mn-lt"/>
              </a:rPr>
              <a:t>Risk Management</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Date Placeholder 3">
            <a:extLst>
              <a:ext uri="{FF2B5EF4-FFF2-40B4-BE49-F238E27FC236}">
                <a16:creationId xmlns:a16="http://schemas.microsoft.com/office/drawing/2014/main" id="{6AC228E2-705E-483D-84B6-B7014E643DC7}"/>
              </a:ext>
            </a:extLst>
          </p:cNvPr>
          <p:cNvSpPr>
            <a:spLocks noGrp="1"/>
          </p:cNvSpPr>
          <p:nvPr>
            <p:ph type="dt" sz="half" idx="10"/>
          </p:nvPr>
        </p:nvSpPr>
        <p:spPr/>
        <p:txBody>
          <a:bodyPr/>
          <a:lstStyle/>
          <a:p>
            <a:fld id="{BBB9E47F-5FF2-4D02-888A-3162AC381074}" type="datetime8">
              <a:rPr lang="en-GB" smtClean="0"/>
              <a:t>23/03/2021 19:49</a:t>
            </a:fld>
            <a:endParaRPr lang="en-GB" dirty="0"/>
          </a:p>
        </p:txBody>
      </p:sp>
      <p:sp>
        <p:nvSpPr>
          <p:cNvPr id="6" name="Slide Number Placeholder 5">
            <a:extLst>
              <a:ext uri="{FF2B5EF4-FFF2-40B4-BE49-F238E27FC236}">
                <a16:creationId xmlns:a16="http://schemas.microsoft.com/office/drawing/2014/main" id="{633ABF1E-0C7E-4EE5-AA5D-16DCC401046B}"/>
              </a:ext>
            </a:extLst>
          </p:cNvPr>
          <p:cNvSpPr>
            <a:spLocks noGrp="1"/>
          </p:cNvSpPr>
          <p:nvPr>
            <p:ph type="sldNum" sz="quarter" idx="12"/>
          </p:nvPr>
        </p:nvSpPr>
        <p:spPr/>
        <p:txBody>
          <a:bodyPr/>
          <a:lstStyle/>
          <a:p>
            <a:fld id="{C95B510F-D964-44AA-A99C-186A2B06872D}" type="slidenum">
              <a:rPr lang="en-GB" smtClean="0"/>
              <a:t>17</a:t>
            </a:fld>
            <a:endParaRPr lang="en-GB" dirty="0"/>
          </a:p>
        </p:txBody>
      </p:sp>
      <p:pic>
        <p:nvPicPr>
          <p:cNvPr id="11" name="Picture 10">
            <a:extLst>
              <a:ext uri="{FF2B5EF4-FFF2-40B4-BE49-F238E27FC236}">
                <a16:creationId xmlns:a16="http://schemas.microsoft.com/office/drawing/2014/main" id="{F3EAE411-E740-4D9E-A79F-FC79DE5F511E}"/>
              </a:ext>
            </a:extLst>
          </p:cNvPr>
          <p:cNvPicPr>
            <a:picLocks noChangeAspect="1"/>
          </p:cNvPicPr>
          <p:nvPr/>
        </p:nvPicPr>
        <p:blipFill>
          <a:blip r:embed="rId4"/>
          <a:stretch>
            <a:fillRect/>
          </a:stretch>
        </p:blipFill>
        <p:spPr>
          <a:xfrm>
            <a:off x="2712071" y="929190"/>
            <a:ext cx="5160913" cy="53984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9622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3006090" y="149629"/>
            <a:ext cx="5463540" cy="582930"/>
          </a:xfrm>
        </p:spPr>
        <p:txBody>
          <a:bodyPr>
            <a:normAutofit fontScale="90000"/>
          </a:bodyPr>
          <a:lstStyle/>
          <a:p>
            <a:r>
              <a:rPr lang="en-GB" sz="3600" b="1" dirty="0">
                <a:solidFill>
                  <a:srgbClr val="C00000"/>
                </a:solidFill>
                <a:latin typeface="+mn-lt"/>
              </a:rPr>
              <a:t>Risk Management</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Date Placeholder 3">
            <a:extLst>
              <a:ext uri="{FF2B5EF4-FFF2-40B4-BE49-F238E27FC236}">
                <a16:creationId xmlns:a16="http://schemas.microsoft.com/office/drawing/2014/main" id="{6AC228E2-705E-483D-84B6-B7014E643DC7}"/>
              </a:ext>
            </a:extLst>
          </p:cNvPr>
          <p:cNvSpPr>
            <a:spLocks noGrp="1"/>
          </p:cNvSpPr>
          <p:nvPr>
            <p:ph type="dt" sz="half" idx="10"/>
          </p:nvPr>
        </p:nvSpPr>
        <p:spPr/>
        <p:txBody>
          <a:bodyPr/>
          <a:lstStyle/>
          <a:p>
            <a:fld id="{BBB9E47F-5FF2-4D02-888A-3162AC381074}" type="datetime8">
              <a:rPr lang="en-GB" smtClean="0"/>
              <a:t>23/03/2021 19:49</a:t>
            </a:fld>
            <a:endParaRPr lang="en-GB" dirty="0"/>
          </a:p>
        </p:txBody>
      </p:sp>
      <p:sp>
        <p:nvSpPr>
          <p:cNvPr id="6" name="Slide Number Placeholder 5">
            <a:extLst>
              <a:ext uri="{FF2B5EF4-FFF2-40B4-BE49-F238E27FC236}">
                <a16:creationId xmlns:a16="http://schemas.microsoft.com/office/drawing/2014/main" id="{633ABF1E-0C7E-4EE5-AA5D-16DCC401046B}"/>
              </a:ext>
            </a:extLst>
          </p:cNvPr>
          <p:cNvSpPr>
            <a:spLocks noGrp="1"/>
          </p:cNvSpPr>
          <p:nvPr>
            <p:ph type="sldNum" sz="quarter" idx="12"/>
          </p:nvPr>
        </p:nvSpPr>
        <p:spPr/>
        <p:txBody>
          <a:bodyPr/>
          <a:lstStyle/>
          <a:p>
            <a:fld id="{C95B510F-D964-44AA-A99C-186A2B06872D}" type="slidenum">
              <a:rPr lang="en-GB" smtClean="0"/>
              <a:t>18</a:t>
            </a:fld>
            <a:endParaRPr lang="en-GB" dirty="0"/>
          </a:p>
        </p:txBody>
      </p:sp>
      <p:sp>
        <p:nvSpPr>
          <p:cNvPr id="7" name="Rectangle 6">
            <a:extLst>
              <a:ext uri="{FF2B5EF4-FFF2-40B4-BE49-F238E27FC236}">
                <a16:creationId xmlns:a16="http://schemas.microsoft.com/office/drawing/2014/main" id="{F57B8B89-168D-433A-934C-F92B19B5A6D5}"/>
              </a:ext>
            </a:extLst>
          </p:cNvPr>
          <p:cNvSpPr/>
          <p:nvPr/>
        </p:nvSpPr>
        <p:spPr>
          <a:xfrm>
            <a:off x="2912759" y="517760"/>
            <a:ext cx="6772623" cy="369332"/>
          </a:xfrm>
          <a:prstGeom prst="rect">
            <a:avLst/>
          </a:prstGeom>
        </p:spPr>
        <p:txBody>
          <a:bodyPr wrap="none">
            <a:spAutoFit/>
          </a:bodyPr>
          <a:lstStyle/>
          <a:p>
            <a:r>
              <a:rPr lang="en-GB" dirty="0"/>
              <a:t>It involves risk assessment and the rest as shown on this slide example</a:t>
            </a:r>
          </a:p>
        </p:txBody>
      </p:sp>
      <p:pic>
        <p:nvPicPr>
          <p:cNvPr id="8" name="Picture 7">
            <a:extLst>
              <a:ext uri="{FF2B5EF4-FFF2-40B4-BE49-F238E27FC236}">
                <a16:creationId xmlns:a16="http://schemas.microsoft.com/office/drawing/2014/main" id="{BE0CD4C9-EE9B-4844-A85B-571B829DAE67}"/>
              </a:ext>
            </a:extLst>
          </p:cNvPr>
          <p:cNvPicPr>
            <a:picLocks noChangeAspect="1"/>
          </p:cNvPicPr>
          <p:nvPr/>
        </p:nvPicPr>
        <p:blipFill>
          <a:blip r:embed="rId4"/>
          <a:stretch>
            <a:fillRect/>
          </a:stretch>
        </p:blipFill>
        <p:spPr>
          <a:xfrm>
            <a:off x="1947210" y="894794"/>
            <a:ext cx="8280920" cy="518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253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578330" y="200297"/>
            <a:ext cx="6637347" cy="740229"/>
          </a:xfrm>
        </p:spPr>
        <p:txBody>
          <a:bodyPr>
            <a:normAutofit fontScale="90000"/>
          </a:bodyPr>
          <a:lstStyle/>
          <a:p>
            <a:r>
              <a:rPr lang="en-GB" sz="2400" b="1" dirty="0">
                <a:solidFill>
                  <a:srgbClr val="C00000"/>
                </a:solidFill>
                <a:latin typeface="+mn-lt"/>
              </a:rPr>
              <a:t>Revision</a:t>
            </a:r>
            <a:br>
              <a:rPr lang="en-GB" sz="2400" b="1" dirty="0">
                <a:solidFill>
                  <a:srgbClr val="C00000"/>
                </a:solidFill>
                <a:latin typeface="+mn-lt"/>
              </a:rPr>
            </a:br>
            <a:r>
              <a:rPr lang="en-GB" sz="1300" dirty="0">
                <a:solidFill>
                  <a:srgbClr val="C00000"/>
                </a:solidFill>
                <a:latin typeface="+mn-lt"/>
              </a:rPr>
              <a:t>Please print this slide.  Answer all questions. Hand it over to your tutor. He/she will consider issuing a SGUK Commendation Certificate. </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398418" y="953151"/>
            <a:ext cx="9701784" cy="5603097"/>
          </a:xfrm>
        </p:spPr>
        <p:txBody>
          <a:bodyPr>
            <a:noAutofit/>
          </a:bodyPr>
          <a:lstStyle/>
          <a:p>
            <a:pPr marL="228600" indent="-228600" algn="l">
              <a:buAutoNum type="arabicPeriod"/>
            </a:pPr>
            <a:r>
              <a:rPr lang="en-GB" sz="1600" b="1" dirty="0"/>
              <a:t>Which one of these can be considered as describing a hazard? (If not sure, go back and look at slides 3 and 4)</a:t>
            </a:r>
          </a:p>
          <a:p>
            <a:pPr algn="l">
              <a:spcBef>
                <a:spcPts val="600"/>
              </a:spcBef>
              <a:spcAft>
                <a:spcPts val="600"/>
              </a:spcAft>
            </a:pPr>
            <a:r>
              <a:rPr lang="en-GB" sz="1600" dirty="0"/>
              <a:t>A.  A likelihood of an accident taking place.</a:t>
            </a:r>
          </a:p>
          <a:p>
            <a:pPr algn="l">
              <a:spcBef>
                <a:spcPts val="600"/>
              </a:spcBef>
              <a:spcAft>
                <a:spcPts val="600"/>
              </a:spcAft>
            </a:pPr>
            <a:r>
              <a:rPr lang="en-GB" sz="1600" dirty="0"/>
              <a:t>B. Something that has the potential to cause harm like injury or ill health  to someone.</a:t>
            </a:r>
          </a:p>
          <a:p>
            <a:pPr algn="l">
              <a:spcBef>
                <a:spcPts val="600"/>
              </a:spcBef>
              <a:spcAft>
                <a:spcPts val="600"/>
              </a:spcAft>
            </a:pPr>
            <a:r>
              <a:rPr lang="en-GB" sz="1600" dirty="0"/>
              <a:t>c. Something that has the potential to cause harm like injury to employees only.</a:t>
            </a:r>
          </a:p>
          <a:p>
            <a:pPr algn="l">
              <a:spcBef>
                <a:spcPts val="600"/>
              </a:spcBef>
              <a:spcAft>
                <a:spcPts val="600"/>
              </a:spcAft>
            </a:pPr>
            <a:r>
              <a:rPr lang="en-GB" sz="1600" dirty="0"/>
              <a:t>d. Tools and cables lying around on the floor area used by pedestrians.</a:t>
            </a:r>
          </a:p>
          <a:p>
            <a:pPr algn="l">
              <a:spcBef>
                <a:spcPts val="600"/>
              </a:spcBef>
              <a:spcAft>
                <a:spcPts val="600"/>
              </a:spcAft>
            </a:pPr>
            <a:r>
              <a:rPr lang="en-GB" sz="1600" dirty="0"/>
              <a:t>2. </a:t>
            </a:r>
            <a:r>
              <a:rPr lang="en-GB" sz="1600" b="1" dirty="0"/>
              <a:t>Hazards are always obvious to see? (look at slides 14 and 15, if necessary) </a:t>
            </a:r>
          </a:p>
          <a:p>
            <a:pPr algn="l">
              <a:spcBef>
                <a:spcPts val="600"/>
              </a:spcBef>
              <a:spcAft>
                <a:spcPts val="600"/>
              </a:spcAft>
            </a:pPr>
            <a:r>
              <a:rPr lang="en-GB" sz="1600" dirty="0"/>
              <a:t>Yes ……. 	No ….</a:t>
            </a:r>
          </a:p>
          <a:p>
            <a:pPr algn="l">
              <a:spcBef>
                <a:spcPts val="600"/>
              </a:spcBef>
              <a:spcAft>
                <a:spcPts val="600"/>
              </a:spcAft>
            </a:pPr>
            <a:r>
              <a:rPr lang="en-GB" sz="1600" dirty="0"/>
              <a:t>3. </a:t>
            </a:r>
            <a:r>
              <a:rPr lang="en-GB" sz="1600" b="1" dirty="0"/>
              <a:t>Law demands that employers (if not sure revise slides 12 and 13)</a:t>
            </a:r>
          </a:p>
          <a:p>
            <a:pPr marL="228600" indent="-228600" algn="l">
              <a:spcBef>
                <a:spcPts val="600"/>
              </a:spcBef>
              <a:spcAft>
                <a:spcPts val="600"/>
              </a:spcAft>
              <a:buAutoNum type="alphaLcPeriod"/>
            </a:pPr>
            <a:r>
              <a:rPr lang="en-GB" sz="1600" dirty="0"/>
              <a:t>Spend as much money to eliminate hazards or risks in the workplace.</a:t>
            </a:r>
          </a:p>
          <a:p>
            <a:pPr marL="228600" indent="-228600" algn="l">
              <a:spcBef>
                <a:spcPts val="600"/>
              </a:spcBef>
              <a:spcAft>
                <a:spcPts val="600"/>
              </a:spcAft>
              <a:buAutoNum type="alphaLcPeriod"/>
            </a:pPr>
            <a:r>
              <a:rPr lang="en-GB" sz="1600" dirty="0"/>
              <a:t>Always, eliminate  hazards in workplaces, so that no one will be hurt.</a:t>
            </a:r>
          </a:p>
          <a:p>
            <a:pPr marL="228600" indent="-228600" algn="l">
              <a:spcBef>
                <a:spcPts val="600"/>
              </a:spcBef>
              <a:spcAft>
                <a:spcPts val="600"/>
              </a:spcAft>
              <a:buAutoNum type="alphaLcPeriod"/>
            </a:pPr>
            <a:r>
              <a:rPr lang="en-GB" sz="1600" dirty="0"/>
              <a:t>When deciding on risk reduction measures consider the hierarchy of controls and apply a balancing act to achieve practical level of controls.</a:t>
            </a:r>
          </a:p>
          <a:p>
            <a:pPr algn="l">
              <a:spcBef>
                <a:spcPts val="600"/>
              </a:spcBef>
              <a:spcAft>
                <a:spcPts val="600"/>
              </a:spcAft>
            </a:pPr>
            <a:r>
              <a:rPr lang="en-GB" sz="1600" dirty="0"/>
              <a:t>4</a:t>
            </a:r>
            <a:r>
              <a:rPr lang="en-GB" sz="1600" b="1" dirty="0"/>
              <a:t>. Give two examples of mechanical hazards and one for chemical related hazard when undertaking high speed drilling, where cooling of the workpiece is needed.</a:t>
            </a:r>
          </a:p>
          <a:p>
            <a:pPr marL="228600" indent="-228600" algn="l">
              <a:spcBef>
                <a:spcPts val="600"/>
              </a:spcBef>
              <a:spcAft>
                <a:spcPts val="600"/>
              </a:spcAft>
              <a:buAutoNum type="alphaLcPeriod"/>
            </a:pPr>
            <a:r>
              <a:rPr lang="en-GB" sz="1600" dirty="0"/>
              <a:t>Mechanicals hazards (think about guarding the drill and metal swarf generated by machining)</a:t>
            </a:r>
          </a:p>
          <a:p>
            <a:pPr marL="228600" indent="-228600" algn="l">
              <a:spcBef>
                <a:spcPts val="600"/>
              </a:spcBef>
              <a:spcAft>
                <a:spcPts val="600"/>
              </a:spcAft>
              <a:buAutoNum type="alphaLcPeriod"/>
            </a:pPr>
            <a:r>
              <a:rPr lang="en-GB" sz="1600" dirty="0"/>
              <a:t>Chemical related hazard (think about cooling fluid used)</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Date Placeholder 3">
            <a:extLst>
              <a:ext uri="{FF2B5EF4-FFF2-40B4-BE49-F238E27FC236}">
                <a16:creationId xmlns:a16="http://schemas.microsoft.com/office/drawing/2014/main" id="{6AC228E2-705E-483D-84B6-B7014E643DC7}"/>
              </a:ext>
            </a:extLst>
          </p:cNvPr>
          <p:cNvSpPr>
            <a:spLocks noGrp="1"/>
          </p:cNvSpPr>
          <p:nvPr>
            <p:ph type="dt" sz="half" idx="10"/>
          </p:nvPr>
        </p:nvSpPr>
        <p:spPr/>
        <p:txBody>
          <a:bodyPr/>
          <a:lstStyle/>
          <a:p>
            <a:fld id="{BBB9E47F-5FF2-4D02-888A-3162AC381074}" type="datetime8">
              <a:rPr lang="en-GB" smtClean="0"/>
              <a:t>23/03/2021 19:49</a:t>
            </a:fld>
            <a:endParaRPr lang="en-GB" dirty="0"/>
          </a:p>
        </p:txBody>
      </p:sp>
      <p:sp>
        <p:nvSpPr>
          <p:cNvPr id="6" name="Slide Number Placeholder 5">
            <a:extLst>
              <a:ext uri="{FF2B5EF4-FFF2-40B4-BE49-F238E27FC236}">
                <a16:creationId xmlns:a16="http://schemas.microsoft.com/office/drawing/2014/main" id="{633ABF1E-0C7E-4EE5-AA5D-16DCC401046B}"/>
              </a:ext>
            </a:extLst>
          </p:cNvPr>
          <p:cNvSpPr>
            <a:spLocks noGrp="1"/>
          </p:cNvSpPr>
          <p:nvPr>
            <p:ph type="sldNum" sz="quarter" idx="12"/>
          </p:nvPr>
        </p:nvSpPr>
        <p:spPr/>
        <p:txBody>
          <a:bodyPr/>
          <a:lstStyle/>
          <a:p>
            <a:fld id="{C95B510F-D964-44AA-A99C-186A2B06872D}" type="slidenum">
              <a:rPr lang="en-GB" smtClean="0"/>
              <a:t>19</a:t>
            </a:fld>
            <a:endParaRPr lang="en-GB" dirty="0"/>
          </a:p>
        </p:txBody>
      </p:sp>
      <p:pic>
        <p:nvPicPr>
          <p:cNvPr id="8" name="Picture 7">
            <a:extLst>
              <a:ext uri="{FF2B5EF4-FFF2-40B4-BE49-F238E27FC236}">
                <a16:creationId xmlns:a16="http://schemas.microsoft.com/office/drawing/2014/main" id="{7AA66A05-FA90-4751-B014-43726209F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7793" y="5142192"/>
            <a:ext cx="1273662" cy="1183794"/>
          </a:xfrm>
          <a:prstGeom prst="rect">
            <a:avLst/>
          </a:prstGeom>
        </p:spPr>
      </p:pic>
    </p:spTree>
    <p:extLst>
      <p:ext uri="{BB962C8B-B14F-4D97-AF65-F5344CB8AC3E}">
        <p14:creationId xmlns:p14="http://schemas.microsoft.com/office/powerpoint/2010/main" val="325369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Date Placeholder 3">
            <a:extLst>
              <a:ext uri="{FF2B5EF4-FFF2-40B4-BE49-F238E27FC236}">
                <a16:creationId xmlns:a16="http://schemas.microsoft.com/office/drawing/2014/main" id="{6AC228E2-705E-483D-84B6-B7014E643DC7}"/>
              </a:ext>
            </a:extLst>
          </p:cNvPr>
          <p:cNvSpPr>
            <a:spLocks noGrp="1"/>
          </p:cNvSpPr>
          <p:nvPr>
            <p:ph type="dt" sz="half" idx="10"/>
          </p:nvPr>
        </p:nvSpPr>
        <p:spPr/>
        <p:txBody>
          <a:bodyPr/>
          <a:lstStyle/>
          <a:p>
            <a:fld id="{BBB9E47F-5FF2-4D02-888A-3162AC381074}" type="datetime8">
              <a:rPr lang="en-GB" smtClean="0"/>
              <a:t>23/03/2021 19:45</a:t>
            </a:fld>
            <a:endParaRPr lang="en-GB" dirty="0"/>
          </a:p>
        </p:txBody>
      </p:sp>
      <p:sp>
        <p:nvSpPr>
          <p:cNvPr id="6" name="Slide Number Placeholder 5">
            <a:extLst>
              <a:ext uri="{FF2B5EF4-FFF2-40B4-BE49-F238E27FC236}">
                <a16:creationId xmlns:a16="http://schemas.microsoft.com/office/drawing/2014/main" id="{633ABF1E-0C7E-4EE5-AA5D-16DCC401046B}"/>
              </a:ext>
            </a:extLst>
          </p:cNvPr>
          <p:cNvSpPr>
            <a:spLocks noGrp="1"/>
          </p:cNvSpPr>
          <p:nvPr>
            <p:ph type="sldNum" sz="quarter" idx="12"/>
          </p:nvPr>
        </p:nvSpPr>
        <p:spPr/>
        <p:txBody>
          <a:bodyPr/>
          <a:lstStyle/>
          <a:p>
            <a:fld id="{C95B510F-D964-44AA-A99C-186A2B06872D}" type="slidenum">
              <a:rPr lang="en-GB" smtClean="0"/>
              <a:t>2</a:t>
            </a:fld>
            <a:endParaRPr lang="en-GB" dirty="0"/>
          </a:p>
        </p:txBody>
      </p:sp>
      <p:pic>
        <p:nvPicPr>
          <p:cNvPr id="7" name="Picture 6">
            <a:extLst>
              <a:ext uri="{FF2B5EF4-FFF2-40B4-BE49-F238E27FC236}">
                <a16:creationId xmlns:a16="http://schemas.microsoft.com/office/drawing/2014/main" id="{512D779C-90B5-4D52-9ABA-3DD7AC831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616" y="448056"/>
            <a:ext cx="3931920" cy="278892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0838096A-5666-498A-BEBC-236E4A93F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83" y="3227832"/>
            <a:ext cx="4096513" cy="3172968"/>
          </a:xfrm>
          <a:prstGeom prst="rect">
            <a:avLst/>
          </a:prstGeom>
        </p:spPr>
      </p:pic>
      <p:pic>
        <p:nvPicPr>
          <p:cNvPr id="12" name="Picture 11" descr="A picture containing ground, outdoor, person, tear gas&#10;&#10;Description automatically generated">
            <a:extLst>
              <a:ext uri="{FF2B5EF4-FFF2-40B4-BE49-F238E27FC236}">
                <a16:creationId xmlns:a16="http://schemas.microsoft.com/office/drawing/2014/main" id="{7753BD69-5853-43F4-AFFA-24DDDD5AE6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1768" y="3712464"/>
            <a:ext cx="3867912" cy="2953512"/>
          </a:xfrm>
          <a:prstGeom prst="rect">
            <a:avLst/>
          </a:prstGeom>
        </p:spPr>
      </p:pic>
      <p:sp>
        <p:nvSpPr>
          <p:cNvPr id="13" name="TextBox 12">
            <a:extLst>
              <a:ext uri="{FF2B5EF4-FFF2-40B4-BE49-F238E27FC236}">
                <a16:creationId xmlns:a16="http://schemas.microsoft.com/office/drawing/2014/main" id="{3892F9AC-8E16-4C2A-8AD6-7ACF1CE06224}"/>
              </a:ext>
            </a:extLst>
          </p:cNvPr>
          <p:cNvSpPr txBox="1"/>
          <p:nvPr/>
        </p:nvSpPr>
        <p:spPr>
          <a:xfrm>
            <a:off x="9125712" y="1490472"/>
            <a:ext cx="2825496" cy="4524315"/>
          </a:xfrm>
          <a:prstGeom prst="rect">
            <a:avLst/>
          </a:prstGeom>
          <a:noFill/>
        </p:spPr>
        <p:txBody>
          <a:bodyPr wrap="square" rtlCol="0">
            <a:spAutoFit/>
          </a:bodyPr>
          <a:lstStyle/>
          <a:p>
            <a:pPr algn="ctr"/>
            <a:r>
              <a:rPr lang="en-GB" sz="2400" b="1" dirty="0"/>
              <a:t>Be a sport, </a:t>
            </a:r>
          </a:p>
          <a:p>
            <a:pPr algn="ctr"/>
            <a:r>
              <a:rPr lang="en-GB" sz="2400" b="1" dirty="0">
                <a:solidFill>
                  <a:srgbClr val="C00000"/>
                </a:solidFill>
              </a:rPr>
              <a:t>spot</a:t>
            </a:r>
          </a:p>
          <a:p>
            <a:endParaRPr lang="en-GB" sz="2400" dirty="0"/>
          </a:p>
          <a:p>
            <a:r>
              <a:rPr lang="en-GB" sz="2400" b="1" dirty="0">
                <a:highlight>
                  <a:srgbClr val="FFFF00"/>
                </a:highlight>
              </a:rPr>
              <a:t>Hazards</a:t>
            </a:r>
          </a:p>
          <a:p>
            <a:endParaRPr lang="en-GB" sz="2400" dirty="0"/>
          </a:p>
          <a:p>
            <a:r>
              <a:rPr lang="en-GB" sz="2400" b="1" dirty="0"/>
              <a:t>Hazardous events or conditions</a:t>
            </a:r>
          </a:p>
          <a:p>
            <a:endParaRPr lang="en-GB" sz="2400" dirty="0"/>
          </a:p>
          <a:p>
            <a:r>
              <a:rPr lang="en-GB" sz="2400" b="1" dirty="0">
                <a:solidFill>
                  <a:srgbClr val="FF0000"/>
                </a:solidFill>
              </a:rPr>
              <a:t>Risks</a:t>
            </a:r>
          </a:p>
          <a:p>
            <a:endParaRPr lang="en-GB" sz="2400" dirty="0"/>
          </a:p>
          <a:p>
            <a:r>
              <a:rPr lang="en-GB" sz="2400" b="1" dirty="0">
                <a:solidFill>
                  <a:srgbClr val="0070C0"/>
                </a:solidFill>
              </a:rPr>
              <a:t>Precautions taken / in place / needed</a:t>
            </a:r>
          </a:p>
        </p:txBody>
      </p:sp>
      <p:pic>
        <p:nvPicPr>
          <p:cNvPr id="3" name="Picture 2" descr="A picture containing grass, outdoor&#10;&#10;Description automatically generated">
            <a:extLst>
              <a:ext uri="{FF2B5EF4-FFF2-40B4-BE49-F238E27FC236}">
                <a16:creationId xmlns:a16="http://schemas.microsoft.com/office/drawing/2014/main" id="{5199CF03-A21C-4270-8C61-5B88991D5C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338" y="484632"/>
            <a:ext cx="4060094" cy="2615184"/>
          </a:xfrm>
          <a:prstGeom prst="rect">
            <a:avLst/>
          </a:prstGeom>
        </p:spPr>
      </p:pic>
    </p:spTree>
    <p:extLst>
      <p:ext uri="{BB962C8B-B14F-4D97-AF65-F5344CB8AC3E}">
        <p14:creationId xmlns:p14="http://schemas.microsoft.com/office/powerpoint/2010/main" val="323089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23/03/2021 19:49</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20</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5807968" y="2204865"/>
            <a:ext cx="3878498" cy="1015663"/>
          </a:xfrm>
          <a:prstGeom prst="rect">
            <a:avLst/>
          </a:prstGeom>
          <a:noFill/>
        </p:spPr>
        <p:txBody>
          <a:bodyPr wrap="none" rtlCol="0">
            <a:spAutoFit/>
          </a:bodyPr>
          <a:lstStyle/>
          <a:p>
            <a:r>
              <a:rPr lang="en-GB" sz="1400" dirty="0"/>
              <a:t>Note to Lecturers</a:t>
            </a:r>
          </a:p>
          <a:p>
            <a:r>
              <a:rPr lang="en-GB" sz="1400" dirty="0"/>
              <a:t>For SGUK certificate Word template please contact</a:t>
            </a:r>
          </a:p>
          <a:p>
            <a:r>
              <a:rPr lang="en-GB" sz="1400" dirty="0">
                <a:hlinkClick r:id="rId3"/>
              </a:rPr>
              <a:t>contact@safetygroupsuk.org.uk</a:t>
            </a:r>
            <a:endParaRPr lang="en-GB" sz="1400" dirty="0"/>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7784" y="0"/>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552" y="476672"/>
            <a:ext cx="3312368" cy="4608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3151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23/03/2021 19:49</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21</a:t>
            </a:fld>
            <a:endParaRPr lang="en-GB" dirty="0"/>
          </a:p>
        </p:txBody>
      </p:sp>
      <p:pic>
        <p:nvPicPr>
          <p:cNvPr id="6" name="Picture 5">
            <a:extLst>
              <a:ext uri="{FF2B5EF4-FFF2-40B4-BE49-F238E27FC236}">
                <a16:creationId xmlns:a16="http://schemas.microsoft.com/office/drawing/2014/main" id="{D43BAE23-4E6E-433B-9099-D811F7CF3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784" y="0"/>
            <a:ext cx="1944216" cy="1340768"/>
          </a:xfrm>
          <a:prstGeom prst="rect">
            <a:avLst/>
          </a:prstGeom>
        </p:spPr>
      </p:pic>
      <p:pic>
        <p:nvPicPr>
          <p:cNvPr id="9" name="Picture 8" descr="Text&#10;&#10;Description automatically generated">
            <a:extLst>
              <a:ext uri="{FF2B5EF4-FFF2-40B4-BE49-F238E27FC236}">
                <a16:creationId xmlns:a16="http://schemas.microsoft.com/office/drawing/2014/main" id="{47BD0648-1413-4610-8072-8A42BB4FC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536" y="476672"/>
            <a:ext cx="6624736" cy="5544616"/>
          </a:xfrm>
          <a:prstGeom prst="rect">
            <a:avLst/>
          </a:prstGeom>
        </p:spPr>
      </p:pic>
    </p:spTree>
    <p:extLst>
      <p:ext uri="{BB962C8B-B14F-4D97-AF65-F5344CB8AC3E}">
        <p14:creationId xmlns:p14="http://schemas.microsoft.com/office/powerpoint/2010/main" val="153555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768096" y="740664"/>
            <a:ext cx="10469879" cy="5669280"/>
          </a:xfrm>
        </p:spPr>
        <p:txBody>
          <a:bodyPr>
            <a:normAutofit/>
          </a:bodyPr>
          <a:lstStyle/>
          <a:p>
            <a:r>
              <a:rPr lang="en-GB" b="1" dirty="0">
                <a:solidFill>
                  <a:srgbClr val="C00000"/>
                </a:solidFill>
              </a:rPr>
              <a:t>Tutors notes for slide 2</a:t>
            </a:r>
          </a:p>
          <a:p>
            <a:pPr algn="l"/>
            <a:r>
              <a:rPr lang="en-GB" sz="1800" b="1" dirty="0">
                <a:solidFill>
                  <a:srgbClr val="C00000"/>
                </a:solidFill>
              </a:rPr>
              <a:t>Whaley Bridge Dam </a:t>
            </a:r>
          </a:p>
          <a:p>
            <a:pPr algn="l"/>
            <a:r>
              <a:rPr lang="en-GB" sz="1800" b="1" dirty="0"/>
              <a:t>Hazard:</a:t>
            </a:r>
            <a:r>
              <a:rPr lang="en-GB" sz="1800" dirty="0"/>
              <a:t> the power stored in the water (hydrostatic energy) behind the dam</a:t>
            </a:r>
            <a:r>
              <a:rPr lang="en-GB" sz="1800" b="1" dirty="0"/>
              <a:t>. Source of hazard:</a:t>
            </a:r>
            <a:r>
              <a:rPr lang="en-GB" sz="1800" dirty="0"/>
              <a:t> millions of tons of water. </a:t>
            </a:r>
            <a:r>
              <a:rPr lang="en-GB" sz="1800" b="1" dirty="0"/>
              <a:t>Control measure:</a:t>
            </a:r>
            <a:r>
              <a:rPr lang="en-GB" sz="1800" dirty="0"/>
              <a:t> dam and spillway.</a:t>
            </a:r>
          </a:p>
          <a:p>
            <a:pPr algn="l"/>
            <a:r>
              <a:rPr lang="en-GB" sz="1800" b="1" dirty="0"/>
              <a:t>Hazardous condition:</a:t>
            </a:r>
            <a:r>
              <a:rPr lang="en-GB" sz="1800" dirty="0"/>
              <a:t> damage to the dam structure, causing weakness in control defence (measure). </a:t>
            </a:r>
            <a:r>
              <a:rPr lang="en-GB" sz="1800" b="1" dirty="0"/>
              <a:t>Damaged caused </a:t>
            </a:r>
            <a:r>
              <a:rPr lang="en-GB" sz="1800" dirty="0"/>
              <a:t>by heavy rain, underpinned by poor design, lack of adequate testing and maintenance of the dam. </a:t>
            </a:r>
            <a:r>
              <a:rPr lang="en-GB" sz="1800" b="1" dirty="0"/>
              <a:t>Temporary defence boost (control) to prevent a catastrophic failure:</a:t>
            </a:r>
            <a:r>
              <a:rPr lang="en-GB" sz="1800" dirty="0"/>
              <a:t> adding sand bags and concreate; then controlled draining of the power (water) to enable detailed inspection and repair. </a:t>
            </a:r>
            <a:r>
              <a:rPr lang="en-GB" sz="1800" b="1" dirty="0"/>
              <a:t>Risk: </a:t>
            </a:r>
            <a:r>
              <a:rPr lang="en-GB" sz="1800" dirty="0"/>
              <a:t>damage to properties and danger to life (in the way of the surging water). </a:t>
            </a:r>
            <a:r>
              <a:rPr lang="en-GB" sz="1800" b="1" dirty="0"/>
              <a:t>How likely </a:t>
            </a:r>
            <a:r>
              <a:rPr lang="en-GB" sz="1800" dirty="0"/>
              <a:t>is the harm  (exposure to surging water): very likely; </a:t>
            </a:r>
            <a:r>
              <a:rPr lang="en-GB" sz="1800" b="1" dirty="0"/>
              <a:t>How serious the harm</a:t>
            </a:r>
            <a:r>
              <a:rPr lang="en-GB" sz="1800" dirty="0"/>
              <a:t>: extremely serious with potential for fatal loss of many people.</a:t>
            </a:r>
          </a:p>
          <a:p>
            <a:pPr algn="l"/>
            <a:r>
              <a:rPr lang="en-GB" sz="1800" b="1" dirty="0">
                <a:solidFill>
                  <a:srgbClr val="C00000"/>
                </a:solidFill>
              </a:rPr>
              <a:t>Working on roof construction</a:t>
            </a:r>
          </a:p>
          <a:p>
            <a:pPr algn="l"/>
            <a:r>
              <a:rPr lang="en-GB" sz="1800" b="1" dirty="0"/>
              <a:t>Hazard: </a:t>
            </a:r>
            <a:r>
              <a:rPr lang="en-GB" sz="1800" dirty="0"/>
              <a:t>falling from height; </a:t>
            </a:r>
            <a:r>
              <a:rPr lang="en-GB" sz="1800" b="1" dirty="0"/>
              <a:t>Source of the hazard: </a:t>
            </a:r>
            <a:r>
              <a:rPr lang="en-GB" sz="1800" dirty="0"/>
              <a:t>roof in construction and the spaces in it. </a:t>
            </a:r>
            <a:r>
              <a:rPr lang="en-GB" sz="1800" b="1" dirty="0"/>
              <a:t>Hazardous event/condition:</a:t>
            </a:r>
            <a:r>
              <a:rPr lang="en-GB" sz="1800" dirty="0"/>
              <a:t> loosing the balance from the siting condition (by overreaching or slipping). </a:t>
            </a:r>
            <a:r>
              <a:rPr lang="en-GB" sz="1800" b="1" dirty="0"/>
              <a:t>Risk:</a:t>
            </a:r>
            <a:r>
              <a:rPr lang="en-GB" sz="1800" dirty="0"/>
              <a:t> falling (highly likely, based on previous experience); </a:t>
            </a:r>
            <a:r>
              <a:rPr lang="en-GB" sz="1800" b="1" dirty="0"/>
              <a:t>Harm and seriousness: </a:t>
            </a:r>
            <a:r>
              <a:rPr lang="en-GB" sz="1800" dirty="0"/>
              <a:t>personal injury- very serious, fatality most likely.  </a:t>
            </a:r>
            <a:r>
              <a:rPr lang="en-GB" sz="1800" b="1" dirty="0"/>
              <a:t>Control measures: </a:t>
            </a:r>
            <a:r>
              <a:rPr lang="en-GB" sz="1800" dirty="0"/>
              <a:t>Air cushion for soft-landing in case of a fall, seating arrangement to do the job, helmet; industrial shoes with good grip and angle protection. </a:t>
            </a:r>
            <a:r>
              <a:rPr lang="en-GB" sz="1800" b="1" dirty="0"/>
              <a:t>Take a note: </a:t>
            </a:r>
            <a:r>
              <a:rPr lang="en-GB" sz="1800" dirty="0"/>
              <a:t>the potential for falling has not been eliminated because the open spaces between beams remain. Control measure is reducing seriousness of the risk.</a:t>
            </a:r>
          </a:p>
          <a:p>
            <a:pPr algn="l"/>
            <a:r>
              <a:rPr lang="en-GB" sz="1800" dirty="0">
                <a:solidFill>
                  <a:srgbClr val="C00000"/>
                </a:solidFill>
              </a:rPr>
              <a:t>The other two examples: </a:t>
            </a:r>
            <a:r>
              <a:rPr lang="en-GB" sz="1800" dirty="0"/>
              <a:t>dealt with in slides 15 and 16.</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9" name="Date Placeholder 8">
            <a:extLst>
              <a:ext uri="{FF2B5EF4-FFF2-40B4-BE49-F238E27FC236}">
                <a16:creationId xmlns:a16="http://schemas.microsoft.com/office/drawing/2014/main" id="{82B72620-5FD8-4BAB-932A-2B27986DA5F7}"/>
              </a:ext>
            </a:extLst>
          </p:cNvPr>
          <p:cNvSpPr>
            <a:spLocks noGrp="1"/>
          </p:cNvSpPr>
          <p:nvPr>
            <p:ph type="dt" sz="half" idx="10"/>
          </p:nvPr>
        </p:nvSpPr>
        <p:spPr/>
        <p:txBody>
          <a:bodyPr/>
          <a:lstStyle/>
          <a:p>
            <a:fld id="{F6B27D25-EE92-4DE8-A1AE-5814718B9ACA}" type="datetime8">
              <a:rPr lang="en-GB" smtClean="0"/>
              <a:t>23/03/2021 19:46</a:t>
            </a:fld>
            <a:endParaRPr lang="en-GB" dirty="0"/>
          </a:p>
        </p:txBody>
      </p:sp>
      <p:sp>
        <p:nvSpPr>
          <p:cNvPr id="10" name="Slide Number Placeholder 9">
            <a:extLst>
              <a:ext uri="{FF2B5EF4-FFF2-40B4-BE49-F238E27FC236}">
                <a16:creationId xmlns:a16="http://schemas.microsoft.com/office/drawing/2014/main" id="{72C16328-465C-4E0D-ABAE-AC461ED0A1CD}"/>
              </a:ext>
            </a:extLst>
          </p:cNvPr>
          <p:cNvSpPr>
            <a:spLocks noGrp="1"/>
          </p:cNvSpPr>
          <p:nvPr>
            <p:ph type="sldNum" sz="quarter" idx="12"/>
          </p:nvPr>
        </p:nvSpPr>
        <p:spPr/>
        <p:txBody>
          <a:bodyPr/>
          <a:lstStyle/>
          <a:p>
            <a:fld id="{C95B510F-D964-44AA-A99C-186A2B06872D}" type="slidenum">
              <a:rPr lang="en-GB" smtClean="0"/>
              <a:t>3</a:t>
            </a:fld>
            <a:endParaRPr lang="en-GB" dirty="0"/>
          </a:p>
        </p:txBody>
      </p:sp>
    </p:spTree>
    <p:extLst>
      <p:ext uri="{BB962C8B-B14F-4D97-AF65-F5344CB8AC3E}">
        <p14:creationId xmlns:p14="http://schemas.microsoft.com/office/powerpoint/2010/main" val="361124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768097" y="740664"/>
            <a:ext cx="9646920" cy="5230368"/>
          </a:xfrm>
        </p:spPr>
        <p:txBody>
          <a:bodyPr>
            <a:normAutofit fontScale="92500"/>
          </a:bodyPr>
          <a:lstStyle/>
          <a:p>
            <a:endParaRPr lang="en-GB" b="1" dirty="0">
              <a:highlight>
                <a:srgbClr val="FFFF00"/>
              </a:highlight>
            </a:endParaRPr>
          </a:p>
          <a:p>
            <a:pPr algn="l"/>
            <a:r>
              <a:rPr lang="en-GB" sz="3500" b="1" dirty="0"/>
              <a:t> 				</a:t>
            </a:r>
            <a:r>
              <a:rPr lang="en-GB" sz="3600" b="1" dirty="0">
                <a:highlight>
                  <a:srgbClr val="FFFF00"/>
                </a:highlight>
              </a:rPr>
              <a:t>Hazard:</a:t>
            </a:r>
            <a:r>
              <a:rPr lang="en-GB" sz="3500" dirty="0"/>
              <a:t> </a:t>
            </a:r>
          </a:p>
          <a:p>
            <a:endParaRPr lang="en-GB" sz="3000" b="1" dirty="0"/>
          </a:p>
          <a:p>
            <a:endParaRPr lang="en-GB" sz="3000" b="1" dirty="0"/>
          </a:p>
          <a:p>
            <a:r>
              <a:rPr lang="en-GB" sz="3000" b="1" dirty="0"/>
              <a:t>What could cause </a:t>
            </a:r>
            <a:r>
              <a:rPr lang="en-GB" sz="3000" b="1" u="sng" dirty="0"/>
              <a:t>harm</a:t>
            </a:r>
            <a:r>
              <a:rPr lang="en-GB" sz="3000" b="1" dirty="0"/>
              <a:t> - an injury, illness, damage or fatalities.</a:t>
            </a:r>
          </a:p>
          <a:p>
            <a:r>
              <a:rPr lang="en-GB" sz="2800" b="1" dirty="0"/>
              <a:t>Something that has the potential or is likely to cause harm to people or property. </a:t>
            </a:r>
          </a:p>
          <a:p>
            <a:endParaRPr lang="en-GB" b="1" dirty="0"/>
          </a:p>
          <a:p>
            <a:r>
              <a:rPr lang="en-GB" sz="2800" b="1" dirty="0"/>
              <a:t>In this example:</a:t>
            </a:r>
            <a:r>
              <a:rPr lang="en-GB" sz="2800" dirty="0"/>
              <a:t> The corrosive property of the liquid in test tubes. </a:t>
            </a:r>
          </a:p>
          <a:p>
            <a:r>
              <a:rPr lang="en-GB" sz="2800" dirty="0"/>
              <a:t>The </a:t>
            </a:r>
            <a:r>
              <a:rPr lang="en-GB" sz="2800" b="1" dirty="0"/>
              <a:t>source of the hazard </a:t>
            </a:r>
            <a:r>
              <a:rPr lang="en-GB" sz="2800" dirty="0"/>
              <a:t>is the liquid in test tubes.</a:t>
            </a:r>
          </a:p>
          <a:p>
            <a:endParaRPr lang="en-GB" dirty="0"/>
          </a:p>
          <a:p>
            <a:endParaRPr lang="en-GB" b="1" dirty="0">
              <a:solidFill>
                <a:srgbClr val="FFC000"/>
              </a:solidFill>
            </a:endParaRP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6" name="Picture 5">
            <a:extLst>
              <a:ext uri="{FF2B5EF4-FFF2-40B4-BE49-F238E27FC236}">
                <a16:creationId xmlns:a16="http://schemas.microsoft.com/office/drawing/2014/main" id="{306E11B4-3133-43E9-9CEB-211342CFF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376" y="717844"/>
            <a:ext cx="1542408" cy="1979636"/>
          </a:xfrm>
          <a:prstGeom prst="rect">
            <a:avLst/>
          </a:prstGeom>
        </p:spPr>
      </p:pic>
      <p:sp>
        <p:nvSpPr>
          <p:cNvPr id="9" name="Date Placeholder 8">
            <a:extLst>
              <a:ext uri="{FF2B5EF4-FFF2-40B4-BE49-F238E27FC236}">
                <a16:creationId xmlns:a16="http://schemas.microsoft.com/office/drawing/2014/main" id="{82B72620-5FD8-4BAB-932A-2B27986DA5F7}"/>
              </a:ext>
            </a:extLst>
          </p:cNvPr>
          <p:cNvSpPr>
            <a:spLocks noGrp="1"/>
          </p:cNvSpPr>
          <p:nvPr>
            <p:ph type="dt" sz="half" idx="10"/>
          </p:nvPr>
        </p:nvSpPr>
        <p:spPr/>
        <p:txBody>
          <a:bodyPr/>
          <a:lstStyle/>
          <a:p>
            <a:fld id="{F6B27D25-EE92-4DE8-A1AE-5814718B9ACA}" type="datetime8">
              <a:rPr lang="en-GB" smtClean="0"/>
              <a:t>23/03/2021 19:46</a:t>
            </a:fld>
            <a:endParaRPr lang="en-GB" dirty="0"/>
          </a:p>
        </p:txBody>
      </p:sp>
      <p:sp>
        <p:nvSpPr>
          <p:cNvPr id="10" name="Slide Number Placeholder 9">
            <a:extLst>
              <a:ext uri="{FF2B5EF4-FFF2-40B4-BE49-F238E27FC236}">
                <a16:creationId xmlns:a16="http://schemas.microsoft.com/office/drawing/2014/main" id="{72C16328-465C-4E0D-ABAE-AC461ED0A1CD}"/>
              </a:ext>
            </a:extLst>
          </p:cNvPr>
          <p:cNvSpPr>
            <a:spLocks noGrp="1"/>
          </p:cNvSpPr>
          <p:nvPr>
            <p:ph type="sldNum" sz="quarter" idx="12"/>
          </p:nvPr>
        </p:nvSpPr>
        <p:spPr/>
        <p:txBody>
          <a:bodyPr/>
          <a:lstStyle/>
          <a:p>
            <a:fld id="{C95B510F-D964-44AA-A99C-186A2B06872D}" type="slidenum">
              <a:rPr lang="en-GB" smtClean="0"/>
              <a:t>4</a:t>
            </a:fld>
            <a:endParaRPr lang="en-GB" dirty="0"/>
          </a:p>
        </p:txBody>
      </p:sp>
    </p:spTree>
    <p:extLst>
      <p:ext uri="{BB962C8B-B14F-4D97-AF65-F5344CB8AC3E}">
        <p14:creationId xmlns:p14="http://schemas.microsoft.com/office/powerpoint/2010/main" val="222178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850392" y="384048"/>
            <a:ext cx="9564624" cy="5193792"/>
          </a:xfrm>
        </p:spPr>
        <p:txBody>
          <a:bodyPr>
            <a:normAutofit/>
          </a:bodyPr>
          <a:lstStyle/>
          <a:p>
            <a:endParaRPr lang="en-GB" b="1" dirty="0">
              <a:highlight>
                <a:srgbClr val="FFFF00"/>
              </a:highlight>
            </a:endParaRPr>
          </a:p>
          <a:p>
            <a:r>
              <a:rPr lang="en-GB" sz="3600" b="1" dirty="0">
                <a:solidFill>
                  <a:srgbClr val="C00000"/>
                </a:solidFill>
              </a:rPr>
              <a:t>Hazardous Event/Condition/Situation</a:t>
            </a:r>
            <a:endParaRPr lang="en-GB" sz="3600" b="1" dirty="0">
              <a:solidFill>
                <a:srgbClr val="C00000"/>
              </a:solidFill>
              <a:effectLst>
                <a:outerShdw blurRad="38100" dist="38100" dir="2700000" algn="tl">
                  <a:srgbClr val="000000">
                    <a:alpha val="43137"/>
                  </a:srgbClr>
                </a:outerShdw>
              </a:effectLst>
            </a:endParaRPr>
          </a:p>
          <a:p>
            <a:endParaRPr lang="en-GB" sz="3200" b="1" dirty="0">
              <a:solidFill>
                <a:srgbClr val="FFC000"/>
              </a:solidFill>
              <a:effectLst>
                <a:outerShdw blurRad="38100" dist="38100" dir="2700000" algn="tl">
                  <a:srgbClr val="000000">
                    <a:alpha val="43137"/>
                  </a:srgbClr>
                </a:outerShdw>
              </a:effectLst>
              <a:latin typeface="+mj-lt"/>
            </a:endParaRPr>
          </a:p>
          <a:p>
            <a:endParaRPr lang="en-GB" sz="3200" b="1" dirty="0">
              <a:solidFill>
                <a:srgbClr val="FFC000"/>
              </a:solidFill>
            </a:endParaRPr>
          </a:p>
          <a:p>
            <a:endParaRPr lang="en-GB" sz="3200" b="1" dirty="0">
              <a:solidFill>
                <a:srgbClr val="FFC000"/>
              </a:solidFill>
            </a:endParaRPr>
          </a:p>
          <a:p>
            <a:r>
              <a:rPr lang="en-GB" sz="3200" b="1" dirty="0">
                <a:solidFill>
                  <a:srgbClr val="C00000"/>
                </a:solidFill>
              </a:rPr>
              <a:t>Hazardous event:</a:t>
            </a:r>
            <a:r>
              <a:rPr lang="en-GB" sz="3200" b="1" dirty="0">
                <a:solidFill>
                  <a:srgbClr val="FFC000"/>
                </a:solidFill>
              </a:rPr>
              <a:t> </a:t>
            </a:r>
            <a:r>
              <a:rPr lang="en-GB" sz="3200" b="1" dirty="0"/>
              <a:t>a situation/event/condition that can lead to exposure and risk </a:t>
            </a:r>
          </a:p>
          <a:p>
            <a:r>
              <a:rPr lang="en-GB" sz="3200" b="1" dirty="0"/>
              <a:t>Here:</a:t>
            </a:r>
            <a:r>
              <a:rPr lang="en-GB" sz="3200" dirty="0"/>
              <a:t> Corrosive liquid being spilt from the test tubes</a:t>
            </a:r>
          </a:p>
          <a:p>
            <a:endParaRPr lang="en-GB" dirty="0"/>
          </a:p>
          <a:p>
            <a:endParaRPr lang="en-GB"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6" name="Picture 5">
            <a:extLst>
              <a:ext uri="{FF2B5EF4-FFF2-40B4-BE49-F238E27FC236}">
                <a16:creationId xmlns:a16="http://schemas.microsoft.com/office/drawing/2014/main" id="{306E11B4-3133-43E9-9CEB-211342CFF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505" y="1633610"/>
            <a:ext cx="1066828" cy="1322649"/>
          </a:xfrm>
          <a:prstGeom prst="rect">
            <a:avLst/>
          </a:prstGeom>
        </p:spPr>
      </p:pic>
      <p:sp>
        <p:nvSpPr>
          <p:cNvPr id="9" name="Date Placeholder 8">
            <a:extLst>
              <a:ext uri="{FF2B5EF4-FFF2-40B4-BE49-F238E27FC236}">
                <a16:creationId xmlns:a16="http://schemas.microsoft.com/office/drawing/2014/main" id="{C03F1C78-50A9-4EA3-9A05-071F0CE668AC}"/>
              </a:ext>
            </a:extLst>
          </p:cNvPr>
          <p:cNvSpPr>
            <a:spLocks noGrp="1"/>
          </p:cNvSpPr>
          <p:nvPr>
            <p:ph type="dt" sz="half" idx="10"/>
          </p:nvPr>
        </p:nvSpPr>
        <p:spPr/>
        <p:txBody>
          <a:bodyPr/>
          <a:lstStyle/>
          <a:p>
            <a:fld id="{68E645B4-F123-46A7-ABFC-43F453CC5D59}" type="datetime8">
              <a:rPr lang="en-GB" smtClean="0"/>
              <a:t>23/03/2021 19:46</a:t>
            </a:fld>
            <a:endParaRPr lang="en-GB" dirty="0"/>
          </a:p>
        </p:txBody>
      </p:sp>
      <p:sp>
        <p:nvSpPr>
          <p:cNvPr id="10" name="Slide Number Placeholder 9">
            <a:extLst>
              <a:ext uri="{FF2B5EF4-FFF2-40B4-BE49-F238E27FC236}">
                <a16:creationId xmlns:a16="http://schemas.microsoft.com/office/drawing/2014/main" id="{55313354-6E8A-46B7-811B-5C6D8ABCAFE0}"/>
              </a:ext>
            </a:extLst>
          </p:cNvPr>
          <p:cNvSpPr>
            <a:spLocks noGrp="1"/>
          </p:cNvSpPr>
          <p:nvPr>
            <p:ph type="sldNum" sz="quarter" idx="12"/>
          </p:nvPr>
        </p:nvSpPr>
        <p:spPr/>
        <p:txBody>
          <a:bodyPr/>
          <a:lstStyle/>
          <a:p>
            <a:fld id="{C95B510F-D964-44AA-A99C-186A2B06872D}" type="slidenum">
              <a:rPr lang="en-GB" smtClean="0"/>
              <a:t>5</a:t>
            </a:fld>
            <a:endParaRPr lang="en-GB" dirty="0"/>
          </a:p>
        </p:txBody>
      </p:sp>
    </p:spTree>
    <p:extLst>
      <p:ext uri="{BB962C8B-B14F-4D97-AF65-F5344CB8AC3E}">
        <p14:creationId xmlns:p14="http://schemas.microsoft.com/office/powerpoint/2010/main" val="33170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767256" y="928894"/>
            <a:ext cx="9536032" cy="5724154"/>
          </a:xfrm>
        </p:spPr>
        <p:txBody>
          <a:bodyPr>
            <a:normAutofit/>
          </a:bodyPr>
          <a:lstStyle/>
          <a:p>
            <a:r>
              <a:rPr lang="en-GB" sz="3600" b="1" dirty="0">
                <a:solidFill>
                  <a:srgbClr val="FF0000"/>
                </a:solidFill>
              </a:rPr>
              <a:t>Risk</a:t>
            </a:r>
          </a:p>
          <a:p>
            <a:endParaRPr lang="en-GB" dirty="0"/>
          </a:p>
          <a:p>
            <a:endParaRPr lang="en-GB" dirty="0"/>
          </a:p>
          <a:p>
            <a:endParaRPr lang="en-GB" dirty="0"/>
          </a:p>
          <a:p>
            <a:r>
              <a:rPr lang="en-GB" sz="3200" b="1" dirty="0">
                <a:solidFill>
                  <a:srgbClr val="FF0000"/>
                </a:solidFill>
              </a:rPr>
              <a:t>Risk: </a:t>
            </a:r>
            <a:r>
              <a:rPr lang="en-GB" sz="3200" b="1" dirty="0"/>
              <a:t>How</a:t>
            </a:r>
            <a:r>
              <a:rPr lang="en-GB" sz="3200" b="1" dirty="0">
                <a:solidFill>
                  <a:srgbClr val="FF0000"/>
                </a:solidFill>
              </a:rPr>
              <a:t> </a:t>
            </a:r>
            <a:r>
              <a:rPr lang="en-GB" sz="3200" b="1" dirty="0"/>
              <a:t>likely it is that someone/something could be harmed and how seriously</a:t>
            </a:r>
          </a:p>
          <a:p>
            <a:r>
              <a:rPr lang="en-GB" sz="3200" u="sng" dirty="0"/>
              <a:t>How likely </a:t>
            </a:r>
            <a:r>
              <a:rPr lang="en-GB" sz="3200" dirty="0"/>
              <a:t>that the spilt corrosive liquid may get on to the skin of a worker’s hands (</a:t>
            </a:r>
            <a:r>
              <a:rPr lang="en-GB" sz="3200" u="sng" dirty="0"/>
              <a:t>exposure</a:t>
            </a:r>
            <a:r>
              <a:rPr lang="en-GB" sz="3200" dirty="0"/>
              <a:t>) to cause burns and </a:t>
            </a:r>
            <a:r>
              <a:rPr lang="en-GB" sz="3200" u="sng" dirty="0"/>
              <a:t>how serious </a:t>
            </a:r>
            <a:r>
              <a:rPr lang="en-GB" sz="3200" dirty="0"/>
              <a:t>those burns can be</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6" name="Picture 5">
            <a:extLst>
              <a:ext uri="{FF2B5EF4-FFF2-40B4-BE49-F238E27FC236}">
                <a16:creationId xmlns:a16="http://schemas.microsoft.com/office/drawing/2014/main" id="{306E11B4-3133-43E9-9CEB-211342CFF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45" y="1359290"/>
            <a:ext cx="1066828" cy="1322649"/>
          </a:xfrm>
          <a:prstGeom prst="rect">
            <a:avLst/>
          </a:prstGeom>
        </p:spPr>
      </p:pic>
      <p:sp>
        <p:nvSpPr>
          <p:cNvPr id="9" name="Date Placeholder 8">
            <a:extLst>
              <a:ext uri="{FF2B5EF4-FFF2-40B4-BE49-F238E27FC236}">
                <a16:creationId xmlns:a16="http://schemas.microsoft.com/office/drawing/2014/main" id="{C03F1C78-50A9-4EA3-9A05-071F0CE668AC}"/>
              </a:ext>
            </a:extLst>
          </p:cNvPr>
          <p:cNvSpPr>
            <a:spLocks noGrp="1"/>
          </p:cNvSpPr>
          <p:nvPr>
            <p:ph type="dt" sz="half" idx="10"/>
          </p:nvPr>
        </p:nvSpPr>
        <p:spPr/>
        <p:txBody>
          <a:bodyPr/>
          <a:lstStyle/>
          <a:p>
            <a:fld id="{68E645B4-F123-46A7-ABFC-43F453CC5D59}" type="datetime8">
              <a:rPr lang="en-GB" smtClean="0"/>
              <a:t>23/03/2021 19:46</a:t>
            </a:fld>
            <a:endParaRPr lang="en-GB" dirty="0"/>
          </a:p>
        </p:txBody>
      </p:sp>
      <p:sp>
        <p:nvSpPr>
          <p:cNvPr id="10" name="Slide Number Placeholder 9">
            <a:extLst>
              <a:ext uri="{FF2B5EF4-FFF2-40B4-BE49-F238E27FC236}">
                <a16:creationId xmlns:a16="http://schemas.microsoft.com/office/drawing/2014/main" id="{55313354-6E8A-46B7-811B-5C6D8ABCAFE0}"/>
              </a:ext>
            </a:extLst>
          </p:cNvPr>
          <p:cNvSpPr>
            <a:spLocks noGrp="1"/>
          </p:cNvSpPr>
          <p:nvPr>
            <p:ph type="sldNum" sz="quarter" idx="12"/>
          </p:nvPr>
        </p:nvSpPr>
        <p:spPr/>
        <p:txBody>
          <a:bodyPr/>
          <a:lstStyle/>
          <a:p>
            <a:fld id="{C95B510F-D964-44AA-A99C-186A2B06872D}" type="slidenum">
              <a:rPr lang="en-GB" smtClean="0"/>
              <a:t>6</a:t>
            </a:fld>
            <a:endParaRPr lang="en-GB" dirty="0"/>
          </a:p>
        </p:txBody>
      </p:sp>
    </p:spTree>
    <p:extLst>
      <p:ext uri="{BB962C8B-B14F-4D97-AF65-F5344CB8AC3E}">
        <p14:creationId xmlns:p14="http://schemas.microsoft.com/office/powerpoint/2010/main" val="19453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040661" y="347436"/>
            <a:ext cx="9144000" cy="631510"/>
          </a:xfrm>
        </p:spPr>
        <p:txBody>
          <a:bodyPr>
            <a:normAutofit/>
          </a:bodyPr>
          <a:lstStyle/>
          <a:p>
            <a:r>
              <a:rPr lang="en-GB" sz="3200" b="1" dirty="0">
                <a:solidFill>
                  <a:srgbClr val="C00000"/>
                </a:solidFill>
                <a:latin typeface="+mn-lt"/>
              </a:rPr>
              <a:t>Risk Assessment</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548640" y="940324"/>
            <a:ext cx="10794778" cy="5677646"/>
          </a:xfrm>
        </p:spPr>
        <p:txBody>
          <a:bodyPr>
            <a:normAutofit/>
          </a:bodyPr>
          <a:lstStyle/>
          <a:p>
            <a:endParaRPr lang="en-GB" b="1" dirty="0">
              <a:highlight>
                <a:srgbClr val="FFFF00"/>
              </a:highlight>
            </a:endParaRPr>
          </a:p>
          <a:p>
            <a:r>
              <a:rPr lang="en-GB" sz="3500" b="1" dirty="0">
                <a:highlight>
                  <a:srgbClr val="FFFF00"/>
                </a:highlight>
              </a:rPr>
              <a:t>Hazard:</a:t>
            </a:r>
            <a:r>
              <a:rPr lang="en-GB" sz="3500" dirty="0"/>
              <a:t> </a:t>
            </a:r>
            <a:r>
              <a:rPr lang="en-GB" sz="3000" b="1" dirty="0"/>
              <a:t>what could cause injury, illness, damage</a:t>
            </a:r>
          </a:p>
          <a:p>
            <a:r>
              <a:rPr lang="en-GB" dirty="0"/>
              <a:t>Corrosive property of the liquid in the test tube</a:t>
            </a:r>
          </a:p>
          <a:p>
            <a:r>
              <a:rPr lang="en-GB" sz="3500" b="1" dirty="0">
                <a:solidFill>
                  <a:srgbClr val="C00000"/>
                </a:solidFill>
              </a:rPr>
              <a:t>Hazardous event:</a:t>
            </a:r>
            <a:r>
              <a:rPr lang="en-GB" sz="3500" b="1" dirty="0">
                <a:solidFill>
                  <a:srgbClr val="FFC000"/>
                </a:solidFill>
              </a:rPr>
              <a:t> </a:t>
            </a:r>
            <a:r>
              <a:rPr lang="en-GB" sz="3000" b="1" dirty="0"/>
              <a:t>a situation that can lead to risk </a:t>
            </a:r>
          </a:p>
          <a:p>
            <a:r>
              <a:rPr lang="en-GB" dirty="0"/>
              <a:t>Corrosive liquid being spilt from test tubes</a:t>
            </a:r>
          </a:p>
          <a:p>
            <a:endParaRPr lang="en-GB" sz="3500" b="1" dirty="0">
              <a:solidFill>
                <a:srgbClr val="FF0000"/>
              </a:solidFill>
            </a:endParaRPr>
          </a:p>
          <a:p>
            <a:endParaRPr lang="en-GB" sz="3500" b="1" dirty="0">
              <a:solidFill>
                <a:srgbClr val="FF0000"/>
              </a:solidFill>
            </a:endParaRPr>
          </a:p>
          <a:p>
            <a:r>
              <a:rPr lang="en-GB" sz="3500" b="1" dirty="0">
                <a:solidFill>
                  <a:srgbClr val="FF0000"/>
                </a:solidFill>
              </a:rPr>
              <a:t>Risk: </a:t>
            </a:r>
            <a:r>
              <a:rPr lang="en-GB" b="1" dirty="0"/>
              <a:t>likely it is that someone/something could be harmed (by exposure) and how seriously</a:t>
            </a:r>
          </a:p>
          <a:p>
            <a:r>
              <a:rPr lang="en-GB" dirty="0"/>
              <a:t>How likely that the corrosive liquid may get on to the skin of a worker’s hands (exposure) and cause burns and how serious those burns can be</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6" name="Picture 5">
            <a:extLst>
              <a:ext uri="{FF2B5EF4-FFF2-40B4-BE49-F238E27FC236}">
                <a16:creationId xmlns:a16="http://schemas.microsoft.com/office/drawing/2014/main" id="{306E11B4-3133-43E9-9CEB-211342CFF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89" y="1339636"/>
            <a:ext cx="1066828" cy="1322649"/>
          </a:xfrm>
          <a:prstGeom prst="rect">
            <a:avLst/>
          </a:prstGeom>
        </p:spPr>
      </p:pic>
      <p:grpSp>
        <p:nvGrpSpPr>
          <p:cNvPr id="14" name="Group 13">
            <a:extLst>
              <a:ext uri="{FF2B5EF4-FFF2-40B4-BE49-F238E27FC236}">
                <a16:creationId xmlns:a16="http://schemas.microsoft.com/office/drawing/2014/main" id="{77624BF3-4569-48C7-B884-09FE43DBC1B9}"/>
              </a:ext>
            </a:extLst>
          </p:cNvPr>
          <p:cNvGrpSpPr/>
          <p:nvPr/>
        </p:nvGrpSpPr>
        <p:grpSpPr>
          <a:xfrm>
            <a:off x="1275588" y="3829050"/>
            <a:ext cx="9454866" cy="523220"/>
            <a:chOff x="1165860" y="3977640"/>
            <a:chExt cx="9454866" cy="523220"/>
          </a:xfrm>
        </p:grpSpPr>
        <p:grpSp>
          <p:nvGrpSpPr>
            <p:cNvPr id="11" name="Group 10">
              <a:extLst>
                <a:ext uri="{FF2B5EF4-FFF2-40B4-BE49-F238E27FC236}">
                  <a16:creationId xmlns:a16="http://schemas.microsoft.com/office/drawing/2014/main" id="{5C6352F0-59FD-4656-8C88-259D78FF9CD0}"/>
                </a:ext>
              </a:extLst>
            </p:cNvPr>
            <p:cNvGrpSpPr/>
            <p:nvPr/>
          </p:nvGrpSpPr>
          <p:grpSpPr>
            <a:xfrm>
              <a:off x="1165860" y="4011930"/>
              <a:ext cx="9361170" cy="438809"/>
              <a:chOff x="1040130" y="3989070"/>
              <a:chExt cx="9361170" cy="438809"/>
            </a:xfrm>
          </p:grpSpPr>
          <p:cxnSp>
            <p:nvCxnSpPr>
              <p:cNvPr id="8" name="Straight Connector 7">
                <a:extLst>
                  <a:ext uri="{FF2B5EF4-FFF2-40B4-BE49-F238E27FC236}">
                    <a16:creationId xmlns:a16="http://schemas.microsoft.com/office/drawing/2014/main" id="{1F374E52-610F-4021-87E3-9D6F61F055C4}"/>
                  </a:ext>
                </a:extLst>
              </p:cNvPr>
              <p:cNvCxnSpPr>
                <a:cxnSpLocks/>
              </p:cNvCxnSpPr>
              <p:nvPr/>
            </p:nvCxnSpPr>
            <p:spPr>
              <a:xfrm>
                <a:off x="1040130" y="3989070"/>
                <a:ext cx="93611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D5BF73C-4CA0-4028-A1DE-B8F0548E02A1}"/>
                  </a:ext>
                </a:extLst>
              </p:cNvPr>
              <p:cNvCxnSpPr>
                <a:cxnSpLocks/>
              </p:cNvCxnSpPr>
              <p:nvPr/>
            </p:nvCxnSpPr>
            <p:spPr>
              <a:xfrm flipV="1">
                <a:off x="1054973" y="4427878"/>
                <a:ext cx="8237617" cy="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C0DC825A-E3BE-43A8-9325-C59A5C97164F}"/>
                </a:ext>
              </a:extLst>
            </p:cNvPr>
            <p:cNvSpPr txBox="1"/>
            <p:nvPr/>
          </p:nvSpPr>
          <p:spPr>
            <a:xfrm>
              <a:off x="1301508" y="3977640"/>
              <a:ext cx="9319218" cy="523220"/>
            </a:xfrm>
            <a:prstGeom prst="rect">
              <a:avLst/>
            </a:prstGeom>
            <a:noFill/>
          </p:spPr>
          <p:txBody>
            <a:bodyPr wrap="none" rtlCol="0">
              <a:spAutoFit/>
            </a:bodyPr>
            <a:lstStyle/>
            <a:p>
              <a:pPr algn="ctr"/>
              <a:r>
                <a:rPr lang="en-GB" sz="2800" b="1" dirty="0">
                  <a:solidFill>
                    <a:srgbClr val="00B0F0"/>
                  </a:solidFill>
                </a:rPr>
                <a:t>Decide on Exposure Controls for preventing or Reducing Risks</a:t>
              </a:r>
              <a:endParaRPr lang="en-GB" sz="2800" dirty="0">
                <a:solidFill>
                  <a:srgbClr val="00B0F0"/>
                </a:solidFill>
              </a:endParaRPr>
            </a:p>
          </p:txBody>
        </p:sp>
      </p:grpSp>
      <p:sp>
        <p:nvSpPr>
          <p:cNvPr id="21" name="Date Placeholder 20">
            <a:extLst>
              <a:ext uri="{FF2B5EF4-FFF2-40B4-BE49-F238E27FC236}">
                <a16:creationId xmlns:a16="http://schemas.microsoft.com/office/drawing/2014/main" id="{C4CC7C85-570D-4F39-81EF-0018321CB233}"/>
              </a:ext>
            </a:extLst>
          </p:cNvPr>
          <p:cNvSpPr>
            <a:spLocks noGrp="1"/>
          </p:cNvSpPr>
          <p:nvPr>
            <p:ph type="dt" sz="half" idx="10"/>
          </p:nvPr>
        </p:nvSpPr>
        <p:spPr/>
        <p:txBody>
          <a:bodyPr/>
          <a:lstStyle/>
          <a:p>
            <a:fld id="{AD69DECB-75AD-43A4-AB9F-3BC176B823DA}" type="datetime8">
              <a:rPr lang="en-GB" smtClean="0"/>
              <a:t>23/03/2021 19:46</a:t>
            </a:fld>
            <a:endParaRPr lang="en-GB" dirty="0"/>
          </a:p>
        </p:txBody>
      </p:sp>
      <p:sp>
        <p:nvSpPr>
          <p:cNvPr id="22" name="Slide Number Placeholder 21">
            <a:extLst>
              <a:ext uri="{FF2B5EF4-FFF2-40B4-BE49-F238E27FC236}">
                <a16:creationId xmlns:a16="http://schemas.microsoft.com/office/drawing/2014/main" id="{2A5BCB27-6C6D-49DF-A386-B5F78D53324B}"/>
              </a:ext>
            </a:extLst>
          </p:cNvPr>
          <p:cNvSpPr>
            <a:spLocks noGrp="1"/>
          </p:cNvSpPr>
          <p:nvPr>
            <p:ph type="sldNum" sz="quarter" idx="12"/>
          </p:nvPr>
        </p:nvSpPr>
        <p:spPr/>
        <p:txBody>
          <a:bodyPr/>
          <a:lstStyle/>
          <a:p>
            <a:fld id="{C95B510F-D964-44AA-A99C-186A2B06872D}" type="slidenum">
              <a:rPr lang="en-GB" smtClean="0"/>
              <a:t>7</a:t>
            </a:fld>
            <a:endParaRPr lang="en-GB" dirty="0"/>
          </a:p>
        </p:txBody>
      </p:sp>
      <p:cxnSp>
        <p:nvCxnSpPr>
          <p:cNvPr id="9" name="Straight Arrow Connector 8">
            <a:extLst>
              <a:ext uri="{FF2B5EF4-FFF2-40B4-BE49-F238E27FC236}">
                <a16:creationId xmlns:a16="http://schemas.microsoft.com/office/drawing/2014/main" id="{498D5AEF-BFC7-4DDE-931B-22E84F968F8B}"/>
              </a:ext>
            </a:extLst>
          </p:cNvPr>
          <p:cNvCxnSpPr/>
          <p:nvPr/>
        </p:nvCxnSpPr>
        <p:spPr>
          <a:xfrm>
            <a:off x="6000750" y="2308860"/>
            <a:ext cx="0" cy="2400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009F153-7438-47DD-A0C7-3631FABD8EB5}"/>
              </a:ext>
            </a:extLst>
          </p:cNvPr>
          <p:cNvCxnSpPr>
            <a:cxnSpLocks/>
          </p:cNvCxnSpPr>
          <p:nvPr/>
        </p:nvCxnSpPr>
        <p:spPr>
          <a:xfrm>
            <a:off x="6000750" y="3554730"/>
            <a:ext cx="0" cy="25146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37" name="Group 36">
            <a:extLst>
              <a:ext uri="{FF2B5EF4-FFF2-40B4-BE49-F238E27FC236}">
                <a16:creationId xmlns:a16="http://schemas.microsoft.com/office/drawing/2014/main" id="{6F7885BD-86D9-4351-9A26-0734EABAD2C1}"/>
              </a:ext>
            </a:extLst>
          </p:cNvPr>
          <p:cNvGrpSpPr/>
          <p:nvPr/>
        </p:nvGrpSpPr>
        <p:grpSpPr>
          <a:xfrm>
            <a:off x="1280160" y="3828288"/>
            <a:ext cx="8235696" cy="448056"/>
            <a:chOff x="1280160" y="3828288"/>
            <a:chExt cx="8235696" cy="448056"/>
          </a:xfrm>
        </p:grpSpPr>
        <p:cxnSp>
          <p:nvCxnSpPr>
            <p:cNvPr id="15" name="Straight Connector 14">
              <a:extLst>
                <a:ext uri="{FF2B5EF4-FFF2-40B4-BE49-F238E27FC236}">
                  <a16:creationId xmlns:a16="http://schemas.microsoft.com/office/drawing/2014/main" id="{A0DEED0F-D146-4DF1-BAF8-C045D9A9B778}"/>
                </a:ext>
              </a:extLst>
            </p:cNvPr>
            <p:cNvCxnSpPr>
              <a:cxnSpLocks/>
            </p:cNvCxnSpPr>
            <p:nvPr/>
          </p:nvCxnSpPr>
          <p:spPr>
            <a:xfrm>
              <a:off x="1280160" y="3877056"/>
              <a:ext cx="0" cy="374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8D0CC0-E1DE-4BA6-B46C-7184BD407726}"/>
                </a:ext>
              </a:extLst>
            </p:cNvPr>
            <p:cNvCxnSpPr>
              <a:cxnSpLocks/>
            </p:cNvCxnSpPr>
            <p:nvPr/>
          </p:nvCxnSpPr>
          <p:spPr>
            <a:xfrm>
              <a:off x="2136648" y="3883152"/>
              <a:ext cx="0" cy="374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AC95E4C-A708-4E15-BBBE-18476D9D5115}"/>
                </a:ext>
              </a:extLst>
            </p:cNvPr>
            <p:cNvCxnSpPr>
              <a:cxnSpLocks/>
            </p:cNvCxnSpPr>
            <p:nvPr/>
          </p:nvCxnSpPr>
          <p:spPr>
            <a:xfrm>
              <a:off x="3124200" y="3892296"/>
              <a:ext cx="0" cy="374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29A889-559E-4FBB-BCC8-A583B25B1E66}"/>
                </a:ext>
              </a:extLst>
            </p:cNvPr>
            <p:cNvCxnSpPr>
              <a:cxnSpLocks/>
            </p:cNvCxnSpPr>
            <p:nvPr/>
          </p:nvCxnSpPr>
          <p:spPr>
            <a:xfrm>
              <a:off x="4331208" y="3846576"/>
              <a:ext cx="0" cy="423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CB20E4-4A4C-4257-A4C5-F6428975BDC8}"/>
                </a:ext>
              </a:extLst>
            </p:cNvPr>
            <p:cNvCxnSpPr>
              <a:cxnSpLocks/>
            </p:cNvCxnSpPr>
            <p:nvPr/>
          </p:nvCxnSpPr>
          <p:spPr>
            <a:xfrm>
              <a:off x="5785104" y="3901440"/>
              <a:ext cx="0" cy="374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8D7B1A-9996-4B70-9314-4BDBEAB61F36}"/>
                </a:ext>
              </a:extLst>
            </p:cNvPr>
            <p:cNvCxnSpPr>
              <a:cxnSpLocks/>
            </p:cNvCxnSpPr>
            <p:nvPr/>
          </p:nvCxnSpPr>
          <p:spPr>
            <a:xfrm>
              <a:off x="7184136" y="3874008"/>
              <a:ext cx="0" cy="374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33B403-90ED-4BD3-A8C9-599C40A38552}"/>
                </a:ext>
              </a:extLst>
            </p:cNvPr>
            <p:cNvCxnSpPr>
              <a:cxnSpLocks/>
            </p:cNvCxnSpPr>
            <p:nvPr/>
          </p:nvCxnSpPr>
          <p:spPr>
            <a:xfrm>
              <a:off x="8372856" y="3828288"/>
              <a:ext cx="0" cy="374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D4349C-7E57-4CAD-9788-44CCC62AF6D3}"/>
                </a:ext>
              </a:extLst>
            </p:cNvPr>
            <p:cNvCxnSpPr>
              <a:cxnSpLocks/>
            </p:cNvCxnSpPr>
            <p:nvPr/>
          </p:nvCxnSpPr>
          <p:spPr>
            <a:xfrm>
              <a:off x="9515856" y="3883152"/>
              <a:ext cx="0" cy="37490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2428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348741" y="960120"/>
            <a:ext cx="8218170" cy="742950"/>
          </a:xfrm>
        </p:spPr>
        <p:txBody>
          <a:bodyPr>
            <a:noAutofit/>
          </a:bodyPr>
          <a:lstStyle/>
          <a:p>
            <a:r>
              <a:rPr lang="en-GB" sz="3600" b="1" dirty="0">
                <a:solidFill>
                  <a:srgbClr val="C00000"/>
                </a:solidFill>
                <a:latin typeface="+mn-lt"/>
              </a:rPr>
              <a:t>HSE  - 5 Steps to Managing Risks</a:t>
            </a:r>
            <a:endParaRPr lang="en-GB" sz="3600" b="1" dirty="0">
              <a:latin typeface="+mn-lt"/>
            </a:endParaRP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3442034" y="2019886"/>
            <a:ext cx="3838876" cy="2746424"/>
          </a:xfrm>
        </p:spPr>
        <p:txBody>
          <a:bodyPr>
            <a:normAutofit/>
          </a:bodyPr>
          <a:lstStyle/>
          <a:p>
            <a:pPr marL="571500" indent="-571500" algn="l" fontAlgn="base">
              <a:buFont typeface="Arial" panose="020B0604020202020204" pitchFamily="34" charset="0"/>
              <a:buChar char="•"/>
            </a:pPr>
            <a:r>
              <a:rPr lang="en-GB" sz="2800" u="sng" dirty="0">
                <a:hlinkClick r:id="rId3"/>
              </a:rPr>
              <a:t>Identify hazards</a:t>
            </a:r>
            <a:endParaRPr lang="en-GB" sz="2800" dirty="0"/>
          </a:p>
          <a:p>
            <a:pPr marL="571500" indent="-571500" algn="l" fontAlgn="base">
              <a:buFont typeface="Arial" panose="020B0604020202020204" pitchFamily="34" charset="0"/>
              <a:buChar char="•"/>
            </a:pPr>
            <a:r>
              <a:rPr lang="en-GB" sz="2800" u="sng" dirty="0">
                <a:hlinkClick r:id="rId4"/>
              </a:rPr>
              <a:t>Assess the risks</a:t>
            </a:r>
            <a:endParaRPr lang="en-GB" sz="2800" dirty="0"/>
          </a:p>
          <a:p>
            <a:pPr marL="571500" indent="-571500" algn="l" fontAlgn="base">
              <a:buFont typeface="Arial" panose="020B0604020202020204" pitchFamily="34" charset="0"/>
              <a:buChar char="•"/>
            </a:pPr>
            <a:r>
              <a:rPr lang="en-GB" sz="2800" u="sng" dirty="0">
                <a:hlinkClick r:id="rId5"/>
              </a:rPr>
              <a:t>Control the risks</a:t>
            </a:r>
            <a:endParaRPr lang="en-GB" sz="2800" dirty="0"/>
          </a:p>
          <a:p>
            <a:pPr marL="571500" indent="-571500" algn="l" fontAlgn="base">
              <a:buFont typeface="Arial" panose="020B0604020202020204" pitchFamily="34" charset="0"/>
              <a:buChar char="•"/>
            </a:pPr>
            <a:r>
              <a:rPr lang="en-GB" sz="2800" u="sng" dirty="0">
                <a:hlinkClick r:id="rId6"/>
              </a:rPr>
              <a:t>Record your findings</a:t>
            </a:r>
            <a:endParaRPr lang="en-GB" sz="2800" dirty="0"/>
          </a:p>
          <a:p>
            <a:pPr marL="571500" indent="-571500" algn="l" fontAlgn="base">
              <a:buFont typeface="Arial" panose="020B0604020202020204" pitchFamily="34" charset="0"/>
              <a:buChar char="•"/>
            </a:pPr>
            <a:r>
              <a:rPr lang="en-GB" sz="2800" u="sng" dirty="0">
                <a:hlinkClick r:id="rId7"/>
              </a:rPr>
              <a:t>Review the controls</a:t>
            </a:r>
            <a:endParaRPr lang="en-GB" sz="2800" dirty="0"/>
          </a:p>
          <a:p>
            <a:endParaRPr lang="en-GB"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Date Placeholder 3">
            <a:extLst>
              <a:ext uri="{FF2B5EF4-FFF2-40B4-BE49-F238E27FC236}">
                <a16:creationId xmlns:a16="http://schemas.microsoft.com/office/drawing/2014/main" id="{C1A189CC-569B-4E5C-B16A-FA9052826A9E}"/>
              </a:ext>
            </a:extLst>
          </p:cNvPr>
          <p:cNvSpPr>
            <a:spLocks noGrp="1"/>
          </p:cNvSpPr>
          <p:nvPr>
            <p:ph type="dt" sz="half" idx="10"/>
          </p:nvPr>
        </p:nvSpPr>
        <p:spPr/>
        <p:txBody>
          <a:bodyPr/>
          <a:lstStyle/>
          <a:p>
            <a:fld id="{9D38B54A-3E05-44A5-A7AE-8B71C312E430}" type="datetime8">
              <a:rPr lang="en-GB" smtClean="0"/>
              <a:t>23/03/2021 19:47</a:t>
            </a:fld>
            <a:endParaRPr lang="en-GB" dirty="0"/>
          </a:p>
        </p:txBody>
      </p:sp>
      <p:sp>
        <p:nvSpPr>
          <p:cNvPr id="6" name="Slide Number Placeholder 5">
            <a:extLst>
              <a:ext uri="{FF2B5EF4-FFF2-40B4-BE49-F238E27FC236}">
                <a16:creationId xmlns:a16="http://schemas.microsoft.com/office/drawing/2014/main" id="{CFC25EF7-7B98-47F1-8B72-CC9CFB1D0A97}"/>
              </a:ext>
            </a:extLst>
          </p:cNvPr>
          <p:cNvSpPr>
            <a:spLocks noGrp="1"/>
          </p:cNvSpPr>
          <p:nvPr>
            <p:ph type="sldNum" sz="quarter" idx="12"/>
          </p:nvPr>
        </p:nvSpPr>
        <p:spPr/>
        <p:txBody>
          <a:bodyPr/>
          <a:lstStyle/>
          <a:p>
            <a:fld id="{C95B510F-D964-44AA-A99C-186A2B06872D}" type="slidenum">
              <a:rPr lang="en-GB" smtClean="0"/>
              <a:t>8</a:t>
            </a:fld>
            <a:endParaRPr lang="en-GB" dirty="0"/>
          </a:p>
        </p:txBody>
      </p:sp>
    </p:spTree>
    <p:extLst>
      <p:ext uri="{BB962C8B-B14F-4D97-AF65-F5344CB8AC3E}">
        <p14:creationId xmlns:p14="http://schemas.microsoft.com/office/powerpoint/2010/main" val="327821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185456" y="283778"/>
            <a:ext cx="9144000" cy="695435"/>
          </a:xfrm>
        </p:spPr>
        <p:txBody>
          <a:bodyPr>
            <a:normAutofit/>
          </a:bodyPr>
          <a:lstStyle/>
          <a:p>
            <a:r>
              <a:rPr lang="en-GB" sz="3600" b="1" dirty="0">
                <a:solidFill>
                  <a:srgbClr val="C00000"/>
                </a:solidFill>
                <a:latin typeface="+mn-lt"/>
              </a:rPr>
              <a:t>Risk Assessment and Management</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1514043" y="4104875"/>
            <a:ext cx="8344660" cy="561718"/>
          </a:xfrm>
        </p:spPr>
        <p:txBody>
          <a:bodyPr/>
          <a:lstStyle/>
          <a:p>
            <a:r>
              <a:rPr lang="en-GB" dirty="0">
                <a:hlinkClick r:id="rId3"/>
              </a:rPr>
              <a:t>https://youtu.be/xyANahuhGs0</a:t>
            </a:r>
            <a:endParaRPr lang="en-GB" dirty="0"/>
          </a:p>
          <a:p>
            <a:endParaRPr lang="en-GB"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6" name="Picture 5" descr="Text, logo&#10;&#10;Description automatically generated">
            <a:extLst>
              <a:ext uri="{FF2B5EF4-FFF2-40B4-BE49-F238E27FC236}">
                <a16:creationId xmlns:a16="http://schemas.microsoft.com/office/drawing/2014/main" id="{EC5059BC-B685-4CB0-B752-59CFDA8199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323" y="1128613"/>
            <a:ext cx="4849713" cy="2844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ate Placeholder 6">
            <a:extLst>
              <a:ext uri="{FF2B5EF4-FFF2-40B4-BE49-F238E27FC236}">
                <a16:creationId xmlns:a16="http://schemas.microsoft.com/office/drawing/2014/main" id="{4E3BC940-E569-4D25-AFD3-B588898F607F}"/>
              </a:ext>
            </a:extLst>
          </p:cNvPr>
          <p:cNvSpPr>
            <a:spLocks noGrp="1"/>
          </p:cNvSpPr>
          <p:nvPr>
            <p:ph type="dt" sz="half" idx="10"/>
          </p:nvPr>
        </p:nvSpPr>
        <p:spPr/>
        <p:txBody>
          <a:bodyPr/>
          <a:lstStyle/>
          <a:p>
            <a:fld id="{A9FE8603-50D8-4CC8-AD6A-64E93F43F342}" type="datetime8">
              <a:rPr lang="en-GB" smtClean="0"/>
              <a:t>23/03/2021 19:47</a:t>
            </a:fld>
            <a:endParaRPr lang="en-GB" dirty="0"/>
          </a:p>
        </p:txBody>
      </p:sp>
      <p:sp>
        <p:nvSpPr>
          <p:cNvPr id="8" name="Slide Number Placeholder 7">
            <a:extLst>
              <a:ext uri="{FF2B5EF4-FFF2-40B4-BE49-F238E27FC236}">
                <a16:creationId xmlns:a16="http://schemas.microsoft.com/office/drawing/2014/main" id="{49F1BE75-BFD3-480A-8E72-A2B67DC31138}"/>
              </a:ext>
            </a:extLst>
          </p:cNvPr>
          <p:cNvSpPr>
            <a:spLocks noGrp="1"/>
          </p:cNvSpPr>
          <p:nvPr>
            <p:ph type="sldNum" sz="quarter" idx="12"/>
          </p:nvPr>
        </p:nvSpPr>
        <p:spPr/>
        <p:txBody>
          <a:bodyPr/>
          <a:lstStyle/>
          <a:p>
            <a:fld id="{C95B510F-D964-44AA-A99C-186A2B06872D}" type="slidenum">
              <a:rPr lang="en-GB" smtClean="0"/>
              <a:t>9</a:t>
            </a:fld>
            <a:endParaRPr lang="en-GB" dirty="0"/>
          </a:p>
        </p:txBody>
      </p:sp>
    </p:spTree>
    <p:extLst>
      <p:ext uri="{BB962C8B-B14F-4D97-AF65-F5344CB8AC3E}">
        <p14:creationId xmlns:p14="http://schemas.microsoft.com/office/powerpoint/2010/main" val="1550224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2374</Words>
  <Application>Microsoft Office PowerPoint</Application>
  <PresentationFormat>Widescreen</PresentationFormat>
  <Paragraphs>276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Introducing Risk Assessment and Management</vt:lpstr>
      <vt:lpstr>PowerPoint Presentation</vt:lpstr>
      <vt:lpstr>PowerPoint Presentation</vt:lpstr>
      <vt:lpstr>PowerPoint Presentation</vt:lpstr>
      <vt:lpstr>PowerPoint Presentation</vt:lpstr>
      <vt:lpstr>PowerPoint Presentation</vt:lpstr>
      <vt:lpstr>Risk Assessment</vt:lpstr>
      <vt:lpstr>HSE  - 5 Steps to Managing Risks</vt:lpstr>
      <vt:lpstr>Risk Assessment and Management</vt:lpstr>
      <vt:lpstr>PowerPoint Presentation</vt:lpstr>
      <vt:lpstr>PowerPoint Presentation</vt:lpstr>
      <vt:lpstr>Law demands that employer must apply Hierarchy of Controls</vt:lpstr>
      <vt:lpstr>Law demands that employer must apply Hierarchy of Controls  but  take account of reasonably practicability</vt:lpstr>
      <vt:lpstr>Example - Physically Removing the Hazard</vt:lpstr>
      <vt:lpstr>Example - Controlling Risk</vt:lpstr>
      <vt:lpstr>Controlling Risk -  Exercise  (print this slide and answer) </vt:lpstr>
      <vt:lpstr>Risk Management</vt:lpstr>
      <vt:lpstr>Risk Management</vt:lpstr>
      <vt:lpstr>Revision Please print this slide.  Answer all questions. Hand it over to your tutor. He/she will consider issuing a SGUK Commendation Certificate.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Rajan</dc:creator>
  <cp:lastModifiedBy>Bob Rajan</cp:lastModifiedBy>
  <cp:revision>3</cp:revision>
  <dcterms:created xsi:type="dcterms:W3CDTF">2021-02-01T14:55:34Z</dcterms:created>
  <dcterms:modified xsi:type="dcterms:W3CDTF">2021-03-23T19:55:43Z</dcterms:modified>
</cp:coreProperties>
</file>