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77" r:id="rId3"/>
    <p:sldId id="278" r:id="rId4"/>
    <p:sldId id="284" r:id="rId5"/>
    <p:sldId id="285" r:id="rId6"/>
    <p:sldId id="286" r:id="rId7"/>
    <p:sldId id="279" r:id="rId8"/>
    <p:sldId id="287" r:id="rId9"/>
    <p:sldId id="280" r:id="rId10"/>
    <p:sldId id="281" r:id="rId11"/>
    <p:sldId id="293" r:id="rId12"/>
    <p:sldId id="282" r:id="rId13"/>
    <p:sldId id="292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3176E-F563-429A-97E4-AB44A36C1CD5}" v="99" dt="2021-03-23T20:30:37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47" autoAdjust="0"/>
  </p:normalViewPr>
  <p:slideViewPr>
    <p:cSldViewPr snapToGrid="0">
      <p:cViewPr varScale="1">
        <p:scale>
          <a:sx n="61" d="100"/>
          <a:sy n="61" d="100"/>
        </p:scale>
        <p:origin x="408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4"/>
    </p:cViewPr>
  </p:sorterViewPr>
  <p:notesViewPr>
    <p:cSldViewPr snapToGrid="0">
      <p:cViewPr varScale="1">
        <p:scale>
          <a:sx n="50" d="100"/>
          <a:sy n="50" d="100"/>
        </p:scale>
        <p:origin x="2160" y="1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Rajan" userId="efe1b2ae-a6ce-4d4c-a207-b19fb703a183" providerId="ADAL" clId="{EC03176E-F563-429A-97E4-AB44A36C1CD5}"/>
    <pc:docChg chg="undo custSel addSld delSld modSld sldOrd">
      <pc:chgData name="Bob Rajan" userId="efe1b2ae-a6ce-4d4c-a207-b19fb703a183" providerId="ADAL" clId="{EC03176E-F563-429A-97E4-AB44A36C1CD5}" dt="2021-03-23T20:33:02.173" v="3566" actId="6549"/>
      <pc:docMkLst>
        <pc:docMk/>
      </pc:docMkLst>
      <pc:sldChg chg="del">
        <pc:chgData name="Bob Rajan" userId="efe1b2ae-a6ce-4d4c-a207-b19fb703a183" providerId="ADAL" clId="{EC03176E-F563-429A-97E4-AB44A36C1CD5}" dt="2021-03-19T16:38:05.098" v="1445" actId="47"/>
        <pc:sldMkLst>
          <pc:docMk/>
          <pc:sldMk cId="2221787637" sldId="256"/>
        </pc:sldMkLst>
      </pc:sldChg>
      <pc:sldChg chg="del">
        <pc:chgData name="Bob Rajan" userId="efe1b2ae-a6ce-4d4c-a207-b19fb703a183" providerId="ADAL" clId="{EC03176E-F563-429A-97E4-AB44A36C1CD5}" dt="2021-03-19T16:38:14.406" v="1456" actId="47"/>
        <pc:sldMkLst>
          <pc:docMk/>
          <pc:sldMk cId="2575836499" sldId="257"/>
        </pc:sldMkLst>
      </pc:sldChg>
      <pc:sldChg chg="del">
        <pc:chgData name="Bob Rajan" userId="efe1b2ae-a6ce-4d4c-a207-b19fb703a183" providerId="ADAL" clId="{EC03176E-F563-429A-97E4-AB44A36C1CD5}" dt="2021-03-19T16:38:15.163" v="1457" actId="47"/>
        <pc:sldMkLst>
          <pc:docMk/>
          <pc:sldMk cId="3317008913" sldId="258"/>
        </pc:sldMkLst>
      </pc:sldChg>
      <pc:sldChg chg="del">
        <pc:chgData name="Bob Rajan" userId="efe1b2ae-a6ce-4d4c-a207-b19fb703a183" providerId="ADAL" clId="{EC03176E-F563-429A-97E4-AB44A36C1CD5}" dt="2021-03-19T16:38:15.996" v="1458" actId="47"/>
        <pc:sldMkLst>
          <pc:docMk/>
          <pc:sldMk cId="259622100" sldId="259"/>
        </pc:sldMkLst>
      </pc:sldChg>
      <pc:sldChg chg="del">
        <pc:chgData name="Bob Rajan" userId="efe1b2ae-a6ce-4d4c-a207-b19fb703a183" providerId="ADAL" clId="{EC03176E-F563-429A-97E4-AB44A36C1CD5}" dt="2021-03-19T16:38:16.829" v="1459" actId="47"/>
        <pc:sldMkLst>
          <pc:docMk/>
          <pc:sldMk cId="3823231534" sldId="260"/>
        </pc:sldMkLst>
      </pc:sldChg>
      <pc:sldChg chg="del">
        <pc:chgData name="Bob Rajan" userId="efe1b2ae-a6ce-4d4c-a207-b19fb703a183" providerId="ADAL" clId="{EC03176E-F563-429A-97E4-AB44A36C1CD5}" dt="2021-03-19T16:38:17.702" v="1460" actId="47"/>
        <pc:sldMkLst>
          <pc:docMk/>
          <pc:sldMk cId="775369321" sldId="261"/>
        </pc:sldMkLst>
      </pc:sldChg>
      <pc:sldChg chg="del">
        <pc:chgData name="Bob Rajan" userId="efe1b2ae-a6ce-4d4c-a207-b19fb703a183" providerId="ADAL" clId="{EC03176E-F563-429A-97E4-AB44A36C1CD5}" dt="2021-03-19T16:38:18.505" v="1461" actId="47"/>
        <pc:sldMkLst>
          <pc:docMk/>
          <pc:sldMk cId="2873662319" sldId="262"/>
        </pc:sldMkLst>
      </pc:sldChg>
      <pc:sldChg chg="del">
        <pc:chgData name="Bob Rajan" userId="efe1b2ae-a6ce-4d4c-a207-b19fb703a183" providerId="ADAL" clId="{EC03176E-F563-429A-97E4-AB44A36C1CD5}" dt="2021-03-19T16:38:19.309" v="1462" actId="47"/>
        <pc:sldMkLst>
          <pc:docMk/>
          <pc:sldMk cId="1990585200" sldId="263"/>
        </pc:sldMkLst>
      </pc:sldChg>
      <pc:sldChg chg="del">
        <pc:chgData name="Bob Rajan" userId="efe1b2ae-a6ce-4d4c-a207-b19fb703a183" providerId="ADAL" clId="{EC03176E-F563-429A-97E4-AB44A36C1CD5}" dt="2021-03-19T16:38:20.128" v="1463" actId="47"/>
        <pc:sldMkLst>
          <pc:docMk/>
          <pc:sldMk cId="4017025183" sldId="264"/>
        </pc:sldMkLst>
      </pc:sldChg>
      <pc:sldChg chg="del">
        <pc:chgData name="Bob Rajan" userId="efe1b2ae-a6ce-4d4c-a207-b19fb703a183" providerId="ADAL" clId="{EC03176E-F563-429A-97E4-AB44A36C1CD5}" dt="2021-03-19T16:38:20.948" v="1464" actId="47"/>
        <pc:sldMkLst>
          <pc:docMk/>
          <pc:sldMk cId="837426164" sldId="265"/>
        </pc:sldMkLst>
      </pc:sldChg>
      <pc:sldChg chg="del">
        <pc:chgData name="Bob Rajan" userId="efe1b2ae-a6ce-4d4c-a207-b19fb703a183" providerId="ADAL" clId="{EC03176E-F563-429A-97E4-AB44A36C1CD5}" dt="2021-03-19T16:38:10.944" v="1452" actId="47"/>
        <pc:sldMkLst>
          <pc:docMk/>
          <pc:sldMk cId="1550224473" sldId="266"/>
        </pc:sldMkLst>
      </pc:sldChg>
      <pc:sldChg chg="addSp modSp mod modNotes">
        <pc:chgData name="Bob Rajan" userId="efe1b2ae-a6ce-4d4c-a207-b19fb703a183" providerId="ADAL" clId="{EC03176E-F563-429A-97E4-AB44A36C1CD5}" dt="2021-03-23T20:31:28.507" v="3556" actId="1076"/>
        <pc:sldMkLst>
          <pc:docMk/>
          <pc:sldMk cId="1430539300" sldId="267"/>
        </pc:sldMkLst>
        <pc:spChg chg="mod">
          <ac:chgData name="Bob Rajan" userId="efe1b2ae-a6ce-4d4c-a207-b19fb703a183" providerId="ADAL" clId="{EC03176E-F563-429A-97E4-AB44A36C1CD5}" dt="2021-03-19T16:19:13.336" v="1259" actId="207"/>
          <ac:spMkLst>
            <pc:docMk/>
            <pc:sldMk cId="1430539300" sldId="267"/>
            <ac:spMk id="2" creationId="{81EA936E-A5C6-4D13-88C9-DEAE4533B23F}"/>
          </ac:spMkLst>
        </pc:spChg>
        <pc:spChg chg="add mod">
          <ac:chgData name="Bob Rajan" userId="efe1b2ae-a6ce-4d4c-a207-b19fb703a183" providerId="ADAL" clId="{EC03176E-F563-429A-97E4-AB44A36C1CD5}" dt="2021-03-22T21:13:25.739" v="3308" actId="255"/>
          <ac:spMkLst>
            <pc:docMk/>
            <pc:sldMk cId="1430539300" sldId="267"/>
            <ac:spMk id="7" creationId="{A94C73F0-6EB8-4BCF-9328-84DA3B804660}"/>
          </ac:spMkLst>
        </pc:spChg>
        <pc:spChg chg="add mod">
          <ac:chgData name="Bob Rajan" userId="efe1b2ae-a6ce-4d4c-a207-b19fb703a183" providerId="ADAL" clId="{EC03176E-F563-429A-97E4-AB44A36C1CD5}" dt="2021-03-23T20:31:28.507" v="3556" actId="1076"/>
          <ac:spMkLst>
            <pc:docMk/>
            <pc:sldMk cId="1430539300" sldId="267"/>
            <ac:spMk id="8" creationId="{8C717257-AE5E-49D6-839F-18659BD3927F}"/>
          </ac:spMkLst>
        </pc:spChg>
        <pc:picChg chg="add mod">
          <ac:chgData name="Bob Rajan" userId="efe1b2ae-a6ce-4d4c-a207-b19fb703a183" providerId="ADAL" clId="{EC03176E-F563-429A-97E4-AB44A36C1CD5}" dt="2021-03-19T16:19:23.226" v="1262" actId="1076"/>
          <ac:picMkLst>
            <pc:docMk/>
            <pc:sldMk cId="1430539300" sldId="267"/>
            <ac:picMk id="4" creationId="{135242A6-A333-4088-9AB5-0CA170DB87F9}"/>
          </ac:picMkLst>
        </pc:picChg>
      </pc:sldChg>
      <pc:sldChg chg="del">
        <pc:chgData name="Bob Rajan" userId="efe1b2ae-a6ce-4d4c-a207-b19fb703a183" providerId="ADAL" clId="{EC03176E-F563-429A-97E4-AB44A36C1CD5}" dt="2021-03-19T16:38:11.979" v="1453" actId="47"/>
        <pc:sldMkLst>
          <pc:docMk/>
          <pc:sldMk cId="733711450" sldId="268"/>
        </pc:sldMkLst>
      </pc:sldChg>
      <pc:sldChg chg="del">
        <pc:chgData name="Bob Rajan" userId="efe1b2ae-a6ce-4d4c-a207-b19fb703a183" providerId="ADAL" clId="{EC03176E-F563-429A-97E4-AB44A36C1CD5}" dt="2021-03-19T16:38:12.730" v="1454" actId="47"/>
        <pc:sldMkLst>
          <pc:docMk/>
          <pc:sldMk cId="3278219154" sldId="269"/>
        </pc:sldMkLst>
      </pc:sldChg>
      <pc:sldChg chg="del">
        <pc:chgData name="Bob Rajan" userId="efe1b2ae-a6ce-4d4c-a207-b19fb703a183" providerId="ADAL" clId="{EC03176E-F563-429A-97E4-AB44A36C1CD5}" dt="2021-03-19T16:38:13.556" v="1455" actId="47"/>
        <pc:sldMkLst>
          <pc:docMk/>
          <pc:sldMk cId="4206015703" sldId="270"/>
        </pc:sldMkLst>
      </pc:sldChg>
      <pc:sldChg chg="del">
        <pc:chgData name="Bob Rajan" userId="efe1b2ae-a6ce-4d4c-a207-b19fb703a183" providerId="ADAL" clId="{EC03176E-F563-429A-97E4-AB44A36C1CD5}" dt="2021-03-19T16:38:06.101" v="1446" actId="47"/>
        <pc:sldMkLst>
          <pc:docMk/>
          <pc:sldMk cId="3183732674" sldId="271"/>
        </pc:sldMkLst>
      </pc:sldChg>
      <pc:sldChg chg="del">
        <pc:chgData name="Bob Rajan" userId="efe1b2ae-a6ce-4d4c-a207-b19fb703a183" providerId="ADAL" clId="{EC03176E-F563-429A-97E4-AB44A36C1CD5}" dt="2021-03-19T16:38:06.842" v="1447" actId="47"/>
        <pc:sldMkLst>
          <pc:docMk/>
          <pc:sldMk cId="3390237632" sldId="272"/>
        </pc:sldMkLst>
      </pc:sldChg>
      <pc:sldChg chg="del">
        <pc:chgData name="Bob Rajan" userId="efe1b2ae-a6ce-4d4c-a207-b19fb703a183" providerId="ADAL" clId="{EC03176E-F563-429A-97E4-AB44A36C1CD5}" dt="2021-03-19T16:38:09.454" v="1450" actId="47"/>
        <pc:sldMkLst>
          <pc:docMk/>
          <pc:sldMk cId="1228773553" sldId="273"/>
        </pc:sldMkLst>
      </pc:sldChg>
      <pc:sldChg chg="del">
        <pc:chgData name="Bob Rajan" userId="efe1b2ae-a6ce-4d4c-a207-b19fb703a183" providerId="ADAL" clId="{EC03176E-F563-429A-97E4-AB44A36C1CD5}" dt="2021-03-19T16:38:10.174" v="1451" actId="47"/>
        <pc:sldMkLst>
          <pc:docMk/>
          <pc:sldMk cId="620806957" sldId="274"/>
        </pc:sldMkLst>
      </pc:sldChg>
      <pc:sldChg chg="del">
        <pc:chgData name="Bob Rajan" userId="efe1b2ae-a6ce-4d4c-a207-b19fb703a183" providerId="ADAL" clId="{EC03176E-F563-429A-97E4-AB44A36C1CD5}" dt="2021-03-19T16:38:07.629" v="1448" actId="47"/>
        <pc:sldMkLst>
          <pc:docMk/>
          <pc:sldMk cId="3317159935" sldId="275"/>
        </pc:sldMkLst>
      </pc:sldChg>
      <pc:sldChg chg="del">
        <pc:chgData name="Bob Rajan" userId="efe1b2ae-a6ce-4d4c-a207-b19fb703a183" providerId="ADAL" clId="{EC03176E-F563-429A-97E4-AB44A36C1CD5}" dt="2021-03-19T16:38:08.364" v="1449" actId="47"/>
        <pc:sldMkLst>
          <pc:docMk/>
          <pc:sldMk cId="922427064" sldId="276"/>
        </pc:sldMkLst>
      </pc:sldChg>
      <pc:sldChg chg="addSp delSp modSp add mod modNotes">
        <pc:chgData name="Bob Rajan" userId="efe1b2ae-a6ce-4d4c-a207-b19fb703a183" providerId="ADAL" clId="{EC03176E-F563-429A-97E4-AB44A36C1CD5}" dt="2021-03-23T20:16:27.609" v="3371" actId="20577"/>
        <pc:sldMkLst>
          <pc:docMk/>
          <pc:sldMk cId="2995524246" sldId="277"/>
        </pc:sldMkLst>
        <pc:spChg chg="mod">
          <ac:chgData name="Bob Rajan" userId="efe1b2ae-a6ce-4d4c-a207-b19fb703a183" providerId="ADAL" clId="{EC03176E-F563-429A-97E4-AB44A36C1CD5}" dt="2021-03-19T16:21:25.669" v="1265" actId="1076"/>
          <ac:spMkLst>
            <pc:docMk/>
            <pc:sldMk cId="2995524246" sldId="277"/>
            <ac:spMk id="2" creationId="{81EA936E-A5C6-4D13-88C9-DEAE4533B23F}"/>
          </ac:spMkLst>
        </pc:spChg>
        <pc:spChg chg="add del mod">
          <ac:chgData name="Bob Rajan" userId="efe1b2ae-a6ce-4d4c-a207-b19fb703a183" providerId="ADAL" clId="{EC03176E-F563-429A-97E4-AB44A36C1CD5}" dt="2021-03-19T15:07:34.563" v="36"/>
          <ac:spMkLst>
            <pc:docMk/>
            <pc:sldMk cId="2995524246" sldId="277"/>
            <ac:spMk id="3" creationId="{0CD68911-FE66-41B6-8D87-EC6CB7EEFD7A}"/>
          </ac:spMkLst>
        </pc:spChg>
        <pc:spChg chg="add mod">
          <ac:chgData name="Bob Rajan" userId="efe1b2ae-a6ce-4d4c-a207-b19fb703a183" providerId="ADAL" clId="{EC03176E-F563-429A-97E4-AB44A36C1CD5}" dt="2021-03-19T17:32:44.270" v="1944" actId="20577"/>
          <ac:spMkLst>
            <pc:docMk/>
            <pc:sldMk cId="2995524246" sldId="277"/>
            <ac:spMk id="6" creationId="{D12EC4D4-9920-4173-8957-DAADF9EA3D98}"/>
          </ac:spMkLst>
        </pc:spChg>
        <pc:picChg chg="mod">
          <ac:chgData name="Bob Rajan" userId="efe1b2ae-a6ce-4d4c-a207-b19fb703a183" providerId="ADAL" clId="{EC03176E-F563-429A-97E4-AB44A36C1CD5}" dt="2021-03-19T16:21:51.544" v="1269" actId="1076"/>
          <ac:picMkLst>
            <pc:docMk/>
            <pc:sldMk cId="2995524246" sldId="277"/>
            <ac:picMk id="4" creationId="{135242A6-A333-4088-9AB5-0CA170DB87F9}"/>
          </ac:picMkLst>
        </pc:picChg>
      </pc:sldChg>
      <pc:sldChg chg="addSp delSp modSp add mod modNotes modNotesTx">
        <pc:chgData name="Bob Rajan" userId="efe1b2ae-a6ce-4d4c-a207-b19fb703a183" providerId="ADAL" clId="{EC03176E-F563-429A-97E4-AB44A36C1CD5}" dt="2021-03-22T21:10:27.877" v="3276" actId="313"/>
        <pc:sldMkLst>
          <pc:docMk/>
          <pc:sldMk cId="2431193311" sldId="278"/>
        </pc:sldMkLst>
        <pc:spChg chg="mod">
          <ac:chgData name="Bob Rajan" userId="efe1b2ae-a6ce-4d4c-a207-b19fb703a183" providerId="ADAL" clId="{EC03176E-F563-429A-97E4-AB44A36C1CD5}" dt="2021-03-19T16:22:29.525" v="1271" actId="1076"/>
          <ac:spMkLst>
            <pc:docMk/>
            <pc:sldMk cId="2431193311" sldId="278"/>
            <ac:spMk id="2" creationId="{81EA936E-A5C6-4D13-88C9-DEAE4533B23F}"/>
          </ac:spMkLst>
        </pc:spChg>
        <pc:spChg chg="add mod">
          <ac:chgData name="Bob Rajan" userId="efe1b2ae-a6ce-4d4c-a207-b19fb703a183" providerId="ADAL" clId="{EC03176E-F563-429A-97E4-AB44A36C1CD5}" dt="2021-03-19T17:27:22.830" v="1909" actId="6549"/>
          <ac:spMkLst>
            <pc:docMk/>
            <pc:sldMk cId="2431193311" sldId="278"/>
            <ac:spMk id="3" creationId="{1E3FF038-126D-413E-A13F-142C6A31F831}"/>
          </ac:spMkLst>
        </pc:spChg>
        <pc:spChg chg="add del mod">
          <ac:chgData name="Bob Rajan" userId="efe1b2ae-a6ce-4d4c-a207-b19fb703a183" providerId="ADAL" clId="{EC03176E-F563-429A-97E4-AB44A36C1CD5}" dt="2021-03-19T15:12:06.526" v="66" actId="478"/>
          <ac:spMkLst>
            <pc:docMk/>
            <pc:sldMk cId="2431193311" sldId="278"/>
            <ac:spMk id="6" creationId="{A4B7F617-741B-4FB6-9A20-BDA8F81D637B}"/>
          </ac:spMkLst>
        </pc:spChg>
        <pc:picChg chg="mod">
          <ac:chgData name="Bob Rajan" userId="efe1b2ae-a6ce-4d4c-a207-b19fb703a183" providerId="ADAL" clId="{EC03176E-F563-429A-97E4-AB44A36C1CD5}" dt="2021-03-19T17:27:27.447" v="1910" actId="1076"/>
          <ac:picMkLst>
            <pc:docMk/>
            <pc:sldMk cId="2431193311" sldId="278"/>
            <ac:picMk id="4" creationId="{135242A6-A333-4088-9AB5-0CA170DB87F9}"/>
          </ac:picMkLst>
        </pc:picChg>
      </pc:sldChg>
      <pc:sldChg chg="addSp delSp modSp add mod modNotes">
        <pc:chgData name="Bob Rajan" userId="efe1b2ae-a6ce-4d4c-a207-b19fb703a183" providerId="ADAL" clId="{EC03176E-F563-429A-97E4-AB44A36C1CD5}" dt="2021-03-23T20:21:20.381" v="3534" actId="207"/>
        <pc:sldMkLst>
          <pc:docMk/>
          <pc:sldMk cId="1107141783" sldId="279"/>
        </pc:sldMkLst>
        <pc:spChg chg="mod">
          <ac:chgData name="Bob Rajan" userId="efe1b2ae-a6ce-4d4c-a207-b19fb703a183" providerId="ADAL" clId="{EC03176E-F563-429A-97E4-AB44A36C1CD5}" dt="2021-03-19T16:10:53.751" v="1045" actId="20577"/>
          <ac:spMkLst>
            <pc:docMk/>
            <pc:sldMk cId="1107141783" sldId="279"/>
            <ac:spMk id="2" creationId="{81EA936E-A5C6-4D13-88C9-DEAE4533B23F}"/>
          </ac:spMkLst>
        </pc:spChg>
        <pc:spChg chg="add del mod">
          <ac:chgData name="Bob Rajan" userId="efe1b2ae-a6ce-4d4c-a207-b19fb703a183" providerId="ADAL" clId="{EC03176E-F563-429A-97E4-AB44A36C1CD5}" dt="2021-03-19T15:35:34.248" v="575"/>
          <ac:spMkLst>
            <pc:docMk/>
            <pc:sldMk cId="1107141783" sldId="279"/>
            <ac:spMk id="3" creationId="{CCE73BE0-71C0-4F4B-9354-BCB3EBB41E69}"/>
          </ac:spMkLst>
        </pc:spChg>
        <pc:spChg chg="add mod">
          <ac:chgData name="Bob Rajan" userId="efe1b2ae-a6ce-4d4c-a207-b19fb703a183" providerId="ADAL" clId="{EC03176E-F563-429A-97E4-AB44A36C1CD5}" dt="2021-03-19T17:05:16.817" v="1472" actId="1076"/>
          <ac:spMkLst>
            <pc:docMk/>
            <pc:sldMk cId="1107141783" sldId="279"/>
            <ac:spMk id="6" creationId="{0D4B6F93-C77C-44F1-BEE8-787F9289FD4D}"/>
          </ac:spMkLst>
        </pc:spChg>
        <pc:picChg chg="del mod">
          <ac:chgData name="Bob Rajan" userId="efe1b2ae-a6ce-4d4c-a207-b19fb703a183" providerId="ADAL" clId="{EC03176E-F563-429A-97E4-AB44A36C1CD5}" dt="2021-03-19T15:48:28.433" v="744" actId="478"/>
          <ac:picMkLst>
            <pc:docMk/>
            <pc:sldMk cId="1107141783" sldId="279"/>
            <ac:picMk id="4" creationId="{135242A6-A333-4088-9AB5-0CA170DB87F9}"/>
          </ac:picMkLst>
        </pc:picChg>
      </pc:sldChg>
      <pc:sldChg chg="addSp delSp modSp add mod modNotes modNotesTx">
        <pc:chgData name="Bob Rajan" userId="efe1b2ae-a6ce-4d4c-a207-b19fb703a183" providerId="ADAL" clId="{EC03176E-F563-429A-97E4-AB44A36C1CD5}" dt="2021-03-22T21:10:21.066" v="3274" actId="313"/>
        <pc:sldMkLst>
          <pc:docMk/>
          <pc:sldMk cId="3460568707" sldId="280"/>
        </pc:sldMkLst>
        <pc:spChg chg="mod">
          <ac:chgData name="Bob Rajan" userId="efe1b2ae-a6ce-4d4c-a207-b19fb703a183" providerId="ADAL" clId="{EC03176E-F563-429A-97E4-AB44A36C1CD5}" dt="2021-03-19T16:01:41.130" v="992" actId="1076"/>
          <ac:spMkLst>
            <pc:docMk/>
            <pc:sldMk cId="3460568707" sldId="280"/>
            <ac:spMk id="2" creationId="{81EA936E-A5C6-4D13-88C9-DEAE4533B23F}"/>
          </ac:spMkLst>
        </pc:spChg>
        <pc:spChg chg="add mod">
          <ac:chgData name="Bob Rajan" userId="efe1b2ae-a6ce-4d4c-a207-b19fb703a183" providerId="ADAL" clId="{EC03176E-F563-429A-97E4-AB44A36C1CD5}" dt="2021-03-22T21:09:56.608" v="3270" actId="313"/>
          <ac:spMkLst>
            <pc:docMk/>
            <pc:sldMk cId="3460568707" sldId="280"/>
            <ac:spMk id="3" creationId="{65F70EB4-1C91-4587-A79A-D3D8333D986C}"/>
          </ac:spMkLst>
        </pc:spChg>
        <pc:picChg chg="add del mod">
          <ac:chgData name="Bob Rajan" userId="efe1b2ae-a6ce-4d4c-a207-b19fb703a183" providerId="ADAL" clId="{EC03176E-F563-429A-97E4-AB44A36C1CD5}" dt="2021-03-19T15:58:08.888" v="844" actId="478"/>
          <ac:picMkLst>
            <pc:docMk/>
            <pc:sldMk cId="3460568707" sldId="280"/>
            <ac:picMk id="4" creationId="{135242A6-A333-4088-9AB5-0CA170DB87F9}"/>
          </ac:picMkLst>
        </pc:picChg>
      </pc:sldChg>
      <pc:sldChg chg="addSp delSp modSp add mod modNotes">
        <pc:chgData name="Bob Rajan" userId="efe1b2ae-a6ce-4d4c-a207-b19fb703a183" providerId="ADAL" clId="{EC03176E-F563-429A-97E4-AB44A36C1CD5}" dt="2021-03-23T20:32:53.780" v="3563" actId="20577"/>
        <pc:sldMkLst>
          <pc:docMk/>
          <pc:sldMk cId="683761808" sldId="281"/>
        </pc:sldMkLst>
        <pc:spChg chg="mod">
          <ac:chgData name="Bob Rajan" userId="efe1b2ae-a6ce-4d4c-a207-b19fb703a183" providerId="ADAL" clId="{EC03176E-F563-429A-97E4-AB44A36C1CD5}" dt="2021-03-23T20:32:53.780" v="3563" actId="20577"/>
          <ac:spMkLst>
            <pc:docMk/>
            <pc:sldMk cId="683761808" sldId="281"/>
            <ac:spMk id="2" creationId="{81EA936E-A5C6-4D13-88C9-DEAE4533B23F}"/>
          </ac:spMkLst>
        </pc:spChg>
        <pc:spChg chg="add del mod">
          <ac:chgData name="Bob Rajan" userId="efe1b2ae-a6ce-4d4c-a207-b19fb703a183" providerId="ADAL" clId="{EC03176E-F563-429A-97E4-AB44A36C1CD5}" dt="2021-03-19T16:18:36.063" v="1254" actId="478"/>
          <ac:spMkLst>
            <pc:docMk/>
            <pc:sldMk cId="683761808" sldId="281"/>
            <ac:spMk id="3" creationId="{AD3E6989-3F91-4176-A5FF-E6A3B0C2E62B}"/>
          </ac:spMkLst>
        </pc:spChg>
        <pc:spChg chg="add mod">
          <ac:chgData name="Bob Rajan" userId="efe1b2ae-a6ce-4d4c-a207-b19fb703a183" providerId="ADAL" clId="{EC03176E-F563-429A-97E4-AB44A36C1CD5}" dt="2021-03-23T20:32:49.340" v="3560" actId="20577"/>
          <ac:spMkLst>
            <pc:docMk/>
            <pc:sldMk cId="683761808" sldId="281"/>
            <ac:spMk id="6" creationId="{29DD6041-0A20-4015-9C80-D10F86185D85}"/>
          </ac:spMkLst>
        </pc:spChg>
        <pc:picChg chg="mod">
          <ac:chgData name="Bob Rajan" userId="efe1b2ae-a6ce-4d4c-a207-b19fb703a183" providerId="ADAL" clId="{EC03176E-F563-429A-97E4-AB44A36C1CD5}" dt="2021-03-19T16:27:24.428" v="1336" actId="1076"/>
          <ac:picMkLst>
            <pc:docMk/>
            <pc:sldMk cId="683761808" sldId="281"/>
            <ac:picMk id="4" creationId="{135242A6-A333-4088-9AB5-0CA170DB87F9}"/>
          </ac:picMkLst>
        </pc:picChg>
      </pc:sldChg>
      <pc:sldChg chg="addSp delSp modSp add mod modNotes">
        <pc:chgData name="Bob Rajan" userId="efe1b2ae-a6ce-4d4c-a207-b19fb703a183" providerId="ADAL" clId="{EC03176E-F563-429A-97E4-AB44A36C1CD5}" dt="2021-03-22T20:58:55.658" v="2998" actId="20577"/>
        <pc:sldMkLst>
          <pc:docMk/>
          <pc:sldMk cId="4123460123" sldId="282"/>
        </pc:sldMkLst>
        <pc:spChg chg="mod">
          <ac:chgData name="Bob Rajan" userId="efe1b2ae-a6ce-4d4c-a207-b19fb703a183" providerId="ADAL" clId="{EC03176E-F563-429A-97E4-AB44A36C1CD5}" dt="2021-03-19T16:29:50.555" v="1367" actId="255"/>
          <ac:spMkLst>
            <pc:docMk/>
            <pc:sldMk cId="4123460123" sldId="282"/>
            <ac:spMk id="2" creationId="{81EA936E-A5C6-4D13-88C9-DEAE4533B23F}"/>
          </ac:spMkLst>
        </pc:spChg>
        <pc:spChg chg="add del mod">
          <ac:chgData name="Bob Rajan" userId="efe1b2ae-a6ce-4d4c-a207-b19fb703a183" providerId="ADAL" clId="{EC03176E-F563-429A-97E4-AB44A36C1CD5}" dt="2021-03-19T16:27:50.043" v="1340"/>
          <ac:spMkLst>
            <pc:docMk/>
            <pc:sldMk cId="4123460123" sldId="282"/>
            <ac:spMk id="3" creationId="{0B21E4CE-ADBD-4A78-934A-0E6963596472}"/>
          </ac:spMkLst>
        </pc:spChg>
        <pc:spChg chg="add mod">
          <ac:chgData name="Bob Rajan" userId="efe1b2ae-a6ce-4d4c-a207-b19fb703a183" providerId="ADAL" clId="{EC03176E-F563-429A-97E4-AB44A36C1CD5}" dt="2021-03-19T16:30:54.001" v="1372" actId="12"/>
          <ac:spMkLst>
            <pc:docMk/>
            <pc:sldMk cId="4123460123" sldId="282"/>
            <ac:spMk id="6" creationId="{78ABB6D6-7BED-4FCA-ABCA-EB07FA37D175}"/>
          </ac:spMkLst>
        </pc:spChg>
        <pc:picChg chg="mod">
          <ac:chgData name="Bob Rajan" userId="efe1b2ae-a6ce-4d4c-a207-b19fb703a183" providerId="ADAL" clId="{EC03176E-F563-429A-97E4-AB44A36C1CD5}" dt="2021-03-19T16:28:41.799" v="1349" actId="1076"/>
          <ac:picMkLst>
            <pc:docMk/>
            <pc:sldMk cId="4123460123" sldId="282"/>
            <ac:picMk id="4" creationId="{135242A6-A333-4088-9AB5-0CA170DB87F9}"/>
          </ac:picMkLst>
        </pc:picChg>
      </pc:sldChg>
      <pc:sldChg chg="add del">
        <pc:chgData name="Bob Rajan" userId="efe1b2ae-a6ce-4d4c-a207-b19fb703a183" providerId="ADAL" clId="{EC03176E-F563-429A-97E4-AB44A36C1CD5}" dt="2021-03-19T17:24:08.529" v="1896" actId="47"/>
        <pc:sldMkLst>
          <pc:docMk/>
          <pc:sldMk cId="3914592277" sldId="283"/>
        </pc:sldMkLst>
      </pc:sldChg>
      <pc:sldChg chg="modSp add mod modNotes">
        <pc:chgData name="Bob Rajan" userId="efe1b2ae-a6ce-4d4c-a207-b19fb703a183" providerId="ADAL" clId="{EC03176E-F563-429A-97E4-AB44A36C1CD5}" dt="2021-03-23T20:17:29.062" v="3385" actId="20577"/>
        <pc:sldMkLst>
          <pc:docMk/>
          <pc:sldMk cId="2466584394" sldId="284"/>
        </pc:sldMkLst>
        <pc:spChg chg="mod">
          <ac:chgData name="Bob Rajan" userId="efe1b2ae-a6ce-4d4c-a207-b19fb703a183" providerId="ADAL" clId="{EC03176E-F563-429A-97E4-AB44A36C1CD5}" dt="2021-03-19T17:04:28.561" v="1467" actId="1076"/>
          <ac:spMkLst>
            <pc:docMk/>
            <pc:sldMk cId="2466584394" sldId="284"/>
            <ac:spMk id="3" creationId="{1E3FF038-126D-413E-A13F-142C6A31F831}"/>
          </ac:spMkLst>
        </pc:spChg>
        <pc:picChg chg="mod">
          <ac:chgData name="Bob Rajan" userId="efe1b2ae-a6ce-4d4c-a207-b19fb703a183" providerId="ADAL" clId="{EC03176E-F563-429A-97E4-AB44A36C1CD5}" dt="2021-03-19T17:04:31.578" v="1468" actId="1076"/>
          <ac:picMkLst>
            <pc:docMk/>
            <pc:sldMk cId="2466584394" sldId="284"/>
            <ac:picMk id="4" creationId="{135242A6-A333-4088-9AB5-0CA170DB87F9}"/>
          </ac:picMkLst>
        </pc:picChg>
      </pc:sldChg>
      <pc:sldChg chg="modSp add mod modNotes modNotesTx">
        <pc:chgData name="Bob Rajan" userId="efe1b2ae-a6ce-4d4c-a207-b19fb703a183" providerId="ADAL" clId="{EC03176E-F563-429A-97E4-AB44A36C1CD5}" dt="2021-03-23T20:20:08.190" v="3515" actId="20577"/>
        <pc:sldMkLst>
          <pc:docMk/>
          <pc:sldMk cId="2480984664" sldId="285"/>
        </pc:sldMkLst>
        <pc:spChg chg="mod">
          <ac:chgData name="Bob Rajan" userId="efe1b2ae-a6ce-4d4c-a207-b19fb703a183" providerId="ADAL" clId="{EC03176E-F563-429A-97E4-AB44A36C1CD5}" dt="2021-03-19T17:22:42.459" v="1895" actId="255"/>
          <ac:spMkLst>
            <pc:docMk/>
            <pc:sldMk cId="2480984664" sldId="285"/>
            <ac:spMk id="3" creationId="{1E3FF038-126D-413E-A13F-142C6A31F831}"/>
          </ac:spMkLst>
        </pc:spChg>
        <pc:picChg chg="mod">
          <ac:chgData name="Bob Rajan" userId="efe1b2ae-a6ce-4d4c-a207-b19fb703a183" providerId="ADAL" clId="{EC03176E-F563-429A-97E4-AB44A36C1CD5}" dt="2021-03-19T17:04:50.097" v="1471" actId="1076"/>
          <ac:picMkLst>
            <pc:docMk/>
            <pc:sldMk cId="2480984664" sldId="285"/>
            <ac:picMk id="4" creationId="{135242A6-A333-4088-9AB5-0CA170DB87F9}"/>
          </ac:picMkLst>
        </pc:picChg>
      </pc:sldChg>
      <pc:sldChg chg="addSp modSp add mod ord modNotes">
        <pc:chgData name="Bob Rajan" userId="efe1b2ae-a6ce-4d4c-a207-b19fb703a183" providerId="ADAL" clId="{EC03176E-F563-429A-97E4-AB44A36C1CD5}" dt="2021-03-22T21:02:19.958" v="3059" actId="255"/>
        <pc:sldMkLst>
          <pc:docMk/>
          <pc:sldMk cId="2096453004" sldId="286"/>
        </pc:sldMkLst>
        <pc:spChg chg="mod">
          <ac:chgData name="Bob Rajan" userId="efe1b2ae-a6ce-4d4c-a207-b19fb703a183" providerId="ADAL" clId="{EC03176E-F563-429A-97E4-AB44A36C1CD5}" dt="2021-03-19T15:28:10.549" v="261" actId="207"/>
          <ac:spMkLst>
            <pc:docMk/>
            <pc:sldMk cId="2096453004" sldId="286"/>
            <ac:spMk id="2" creationId="{81EA936E-A5C6-4D13-88C9-DEAE4533B23F}"/>
          </ac:spMkLst>
        </pc:spChg>
        <pc:spChg chg="add mod">
          <ac:chgData name="Bob Rajan" userId="efe1b2ae-a6ce-4d4c-a207-b19fb703a183" providerId="ADAL" clId="{EC03176E-F563-429A-97E4-AB44A36C1CD5}" dt="2021-03-19T16:04:39.863" v="1013" actId="207"/>
          <ac:spMkLst>
            <pc:docMk/>
            <pc:sldMk cId="2096453004" sldId="286"/>
            <ac:spMk id="3" creationId="{A123837F-0DF2-4B0E-BE85-7B7E75214D77}"/>
          </ac:spMkLst>
        </pc:spChg>
        <pc:spChg chg="add mod">
          <ac:chgData name="Bob Rajan" userId="efe1b2ae-a6ce-4d4c-a207-b19fb703a183" providerId="ADAL" clId="{EC03176E-F563-429A-97E4-AB44A36C1CD5}" dt="2021-03-19T16:04:53.734" v="1014" actId="207"/>
          <ac:spMkLst>
            <pc:docMk/>
            <pc:sldMk cId="2096453004" sldId="286"/>
            <ac:spMk id="6" creationId="{0DCACD88-FE19-4B29-9656-5DD1B6A50149}"/>
          </ac:spMkLst>
        </pc:spChg>
        <pc:picChg chg="mod">
          <ac:chgData name="Bob Rajan" userId="efe1b2ae-a6ce-4d4c-a207-b19fb703a183" providerId="ADAL" clId="{EC03176E-F563-429A-97E4-AB44A36C1CD5}" dt="2021-03-19T15:27:56.303" v="257" actId="1076"/>
          <ac:picMkLst>
            <pc:docMk/>
            <pc:sldMk cId="2096453004" sldId="286"/>
            <ac:picMk id="4" creationId="{135242A6-A333-4088-9AB5-0CA170DB87F9}"/>
          </ac:picMkLst>
        </pc:picChg>
      </pc:sldChg>
      <pc:sldChg chg="modSp add mod modNotes">
        <pc:chgData name="Bob Rajan" userId="efe1b2ae-a6ce-4d4c-a207-b19fb703a183" providerId="ADAL" clId="{EC03176E-F563-429A-97E4-AB44A36C1CD5}" dt="2021-03-22T20:57:30.983" v="2981" actId="20577"/>
        <pc:sldMkLst>
          <pc:docMk/>
          <pc:sldMk cId="2176839362" sldId="287"/>
        </pc:sldMkLst>
        <pc:spChg chg="mod">
          <ac:chgData name="Bob Rajan" userId="efe1b2ae-a6ce-4d4c-a207-b19fb703a183" providerId="ADAL" clId="{EC03176E-F563-429A-97E4-AB44A36C1CD5}" dt="2021-03-19T17:25:52.972" v="1905" actId="20577"/>
          <ac:spMkLst>
            <pc:docMk/>
            <pc:sldMk cId="2176839362" sldId="287"/>
            <ac:spMk id="6" creationId="{0D4B6F93-C77C-44F1-BEE8-787F9289FD4D}"/>
          </ac:spMkLst>
        </pc:spChg>
      </pc:sldChg>
      <pc:sldChg chg="add">
        <pc:chgData name="Bob Rajan" userId="efe1b2ae-a6ce-4d4c-a207-b19fb703a183" providerId="ADAL" clId="{EC03176E-F563-429A-97E4-AB44A36C1CD5}" dt="2021-03-22T21:09:24.977" v="3269"/>
        <pc:sldMkLst>
          <pc:docMk/>
          <pc:sldMk cId="1535558554" sldId="291"/>
        </pc:sldMkLst>
      </pc:sldChg>
      <pc:sldChg chg="add">
        <pc:chgData name="Bob Rajan" userId="efe1b2ae-a6ce-4d4c-a207-b19fb703a183" providerId="ADAL" clId="{EC03176E-F563-429A-97E4-AB44A36C1CD5}" dt="2021-03-22T21:09:08.316" v="3268"/>
        <pc:sldMkLst>
          <pc:docMk/>
          <pc:sldMk cId="753151899" sldId="292"/>
        </pc:sldMkLst>
      </pc:sldChg>
      <pc:sldChg chg="addSp delSp modSp add mod">
        <pc:chgData name="Bob Rajan" userId="efe1b2ae-a6ce-4d4c-a207-b19fb703a183" providerId="ADAL" clId="{EC03176E-F563-429A-97E4-AB44A36C1CD5}" dt="2021-03-23T20:33:02.173" v="3566" actId="6549"/>
        <pc:sldMkLst>
          <pc:docMk/>
          <pc:sldMk cId="1377246463" sldId="293"/>
        </pc:sldMkLst>
        <pc:spChg chg="mod">
          <ac:chgData name="Bob Rajan" userId="efe1b2ae-a6ce-4d4c-a207-b19fb703a183" providerId="ADAL" clId="{EC03176E-F563-429A-97E4-AB44A36C1CD5}" dt="2021-03-23T20:33:02.173" v="3566" actId="6549"/>
          <ac:spMkLst>
            <pc:docMk/>
            <pc:sldMk cId="1377246463" sldId="293"/>
            <ac:spMk id="2" creationId="{81EA936E-A5C6-4D13-88C9-DEAE4533B23F}"/>
          </ac:spMkLst>
        </pc:spChg>
        <pc:spChg chg="del mod">
          <ac:chgData name="Bob Rajan" userId="efe1b2ae-a6ce-4d4c-a207-b19fb703a183" providerId="ADAL" clId="{EC03176E-F563-429A-97E4-AB44A36C1CD5}" dt="2021-03-23T20:28:11.381" v="3537" actId="478"/>
          <ac:spMkLst>
            <pc:docMk/>
            <pc:sldMk cId="1377246463" sldId="293"/>
            <ac:spMk id="6" creationId="{29DD6041-0A20-4015-9C80-D10F86185D85}"/>
          </ac:spMkLst>
        </pc:spChg>
        <pc:spChg chg="add mod">
          <ac:chgData name="Bob Rajan" userId="efe1b2ae-a6ce-4d4c-a207-b19fb703a183" providerId="ADAL" clId="{EC03176E-F563-429A-97E4-AB44A36C1CD5}" dt="2021-03-23T20:30:47.908" v="3555" actId="1076"/>
          <ac:spMkLst>
            <pc:docMk/>
            <pc:sldMk cId="1377246463" sldId="293"/>
            <ac:spMk id="10" creationId="{35543E23-93E2-42C9-8A12-BD475D393064}"/>
          </ac:spMkLst>
        </pc:spChg>
        <pc:picChg chg="mod">
          <ac:chgData name="Bob Rajan" userId="efe1b2ae-a6ce-4d4c-a207-b19fb703a183" providerId="ADAL" clId="{EC03176E-F563-429A-97E4-AB44A36C1CD5}" dt="2021-03-23T20:29:03.900" v="3548" actId="1076"/>
          <ac:picMkLst>
            <pc:docMk/>
            <pc:sldMk cId="1377246463" sldId="293"/>
            <ac:picMk id="4" creationId="{135242A6-A333-4088-9AB5-0CA170DB87F9}"/>
          </ac:picMkLst>
        </pc:picChg>
        <pc:picChg chg="add mod">
          <ac:chgData name="Bob Rajan" userId="efe1b2ae-a6ce-4d4c-a207-b19fb703a183" providerId="ADAL" clId="{EC03176E-F563-429A-97E4-AB44A36C1CD5}" dt="2021-03-23T20:30:25.980" v="3552" actId="1076"/>
          <ac:picMkLst>
            <pc:docMk/>
            <pc:sldMk cId="1377246463" sldId="293"/>
            <ac:picMk id="9" creationId="{A1089ECF-A5A0-4926-95ED-C37FAB822A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6E8C4-2BD3-4CA4-B223-B1B82487E8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B9414-0AEA-44D4-B63B-58DC3BF8B6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782FF-B0E6-4477-97AB-0EC75FFD4A83}" type="datetime1">
              <a:rPr lang="en-US" smtClean="0"/>
              <a:t>3/23/2021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056C6-D42A-4738-AA07-79A0B60A69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DC464-6A0C-493F-9EDA-866E947C4F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5B631-AD1F-4718-80A9-71B2E34FFC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6584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1ACAC-8FAD-4D3B-A8F0-452C866284E8}" type="datetime1">
              <a:rPr lang="en-US" smtClean="0"/>
              <a:t>3/23/2021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B6BE-BFC7-409C-AEAC-5A44D1E14E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614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pubns/priced/l64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The triangle approach is used in many risk assessment situations, here in fire safety.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4F0F0-4033-4CD3-AF15-A1E6286825A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26357C-FA58-4D7D-BA6F-5322C4C721B2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584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No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E43C6-069F-46E7-B653-B0A96B7511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4B3E1ED-2DB6-4258-8516-598359A2E321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8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No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E43C6-069F-46E7-B653-B0A96B7511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4B3E1ED-2DB6-4258-8516-598359A2E321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664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F3D95-A471-425F-9AB3-7820F19D250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EB8C081-442A-4153-965D-97FD367BEFC7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698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51517" y="4720307"/>
            <a:ext cx="4443267" cy="1005579"/>
          </a:xfrm>
        </p:spPr>
        <p:txBody>
          <a:bodyPr/>
          <a:lstStyle/>
          <a:p>
            <a:r>
              <a:rPr lang="en-GB" sz="1000" i="1" dirty="0">
                <a:solidFill>
                  <a:srgbClr val="00B050"/>
                </a:solidFill>
              </a:rPr>
              <a:t>No Notes for this slide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960419" y="4687804"/>
            <a:ext cx="5041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099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6232" y="5296371"/>
            <a:ext cx="4678382" cy="1944216"/>
          </a:xfrm>
        </p:spPr>
        <p:txBody>
          <a:bodyPr/>
          <a:lstStyle/>
          <a:p>
            <a:r>
              <a:rPr lang="en-GB" sz="1400" dirty="0">
                <a:solidFill>
                  <a:srgbClr val="00B050"/>
                </a:solidFill>
              </a:rPr>
              <a:t>No Notes for this slide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960419" y="4687804"/>
            <a:ext cx="5041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1BBF-C6FC-4337-B512-D85705F7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E7122-D7FA-4572-818A-D70EEFFCB67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8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Each area is discussed in the up coming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FDE0C-C9CD-44C1-BFC1-548D6110BF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A17CD0-49DF-4788-B673-890905F354B6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32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Do you recognise one or more of these in your training/practical room?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C1A57-7207-412D-94BE-F2E82A2C63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B4B55B5-5B32-4405-A7E5-37562660F7A2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5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  <a:p>
            <a:r>
              <a:rPr lang="en-GB" sz="1600" b="1" dirty="0">
                <a:solidFill>
                  <a:srgbClr val="00B0F0"/>
                </a:solidFill>
              </a:rPr>
              <a:t>LOcHER Hands On: </a:t>
            </a:r>
          </a:p>
          <a:p>
            <a:r>
              <a:rPr lang="en-GB" sz="1600" dirty="0"/>
              <a:t>Which one of these are present in your training/practical lab.</a:t>
            </a:r>
          </a:p>
          <a:p>
            <a:endParaRPr lang="en-GB" sz="1600" dirty="0"/>
          </a:p>
          <a:p>
            <a:r>
              <a:rPr lang="en-GB" sz="1600" dirty="0"/>
              <a:t>If you have wood, in what forms and where.</a:t>
            </a:r>
          </a:p>
          <a:p>
            <a:r>
              <a:rPr lang="en-GB" sz="1600" dirty="0"/>
              <a:t>Thing of others in the same way.</a:t>
            </a:r>
          </a:p>
          <a:p>
            <a:endParaRPr lang="en-GB" sz="1600" dirty="0"/>
          </a:p>
          <a:p>
            <a:r>
              <a:rPr lang="en-GB" sz="1600" dirty="0"/>
              <a:t>The form is one of the key that can contribute to fire.</a:t>
            </a:r>
          </a:p>
          <a:p>
            <a:r>
              <a:rPr lang="en-GB" sz="1600" dirty="0"/>
              <a:t>Why, debate: – solid wood, fine wood dust; wood shavings; wood soaked in water, wood covered in paint.</a:t>
            </a:r>
          </a:p>
          <a:p>
            <a:r>
              <a:rPr lang="en-GB" sz="160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B0514-B2C7-4041-BCCE-4F129E1517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6776E67-CD12-4FD2-AA3C-989BBD5B48E2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87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Peroxides have special fire safety sign – have a look at the safety signs in </a:t>
            </a:r>
            <a:r>
              <a:rPr lang="en-GB" sz="1600" dirty="0">
                <a:hlinkClick r:id="rId3"/>
              </a:rPr>
              <a:t>Safety signs and signals. The Health and Safety (Safety Signs and Signals) Regulations 1996. Guidance on Regulations L64 (hse.gov.uk)</a:t>
            </a:r>
            <a:r>
              <a:rPr lang="en-GB" sz="1600" dirty="0"/>
              <a:t> and look for oxidant materials.</a:t>
            </a:r>
          </a:p>
          <a:p>
            <a:endParaRPr lang="en-GB" sz="1600" dirty="0"/>
          </a:p>
          <a:p>
            <a:r>
              <a:rPr lang="en-GB" sz="1600" dirty="0"/>
              <a:t>Alternatively, revisit the document on “An Introduction to Safety Signs and Signals for You”</a:t>
            </a:r>
          </a:p>
          <a:p>
            <a:endParaRPr lang="en-GB" sz="16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25A76-8B58-4019-B519-6DD746A70C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0BF738-ADF7-4097-BD03-3F0442C874FD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06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Key  areas of precautions are listed in upcoming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C0F43-7A48-4815-92E5-A5B21084E66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601BB97-DA83-4DB7-97CE-474D7F5FDBF6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32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dirty="0" err="1">
                <a:solidFill>
                  <a:srgbClr val="00B0F0"/>
                </a:solidFill>
              </a:rPr>
              <a:t>LOcHER</a:t>
            </a:r>
            <a:r>
              <a:rPr lang="en-GB" sz="1600" b="1" dirty="0">
                <a:solidFill>
                  <a:srgbClr val="00B0F0"/>
                </a:solidFill>
              </a:rPr>
              <a:t> </a:t>
            </a:r>
            <a:r>
              <a:rPr lang="en-GB" sz="1600" b="1" dirty="0" err="1">
                <a:solidFill>
                  <a:srgbClr val="00B0F0"/>
                </a:solidFill>
              </a:rPr>
              <a:t>Hnads</a:t>
            </a:r>
            <a:r>
              <a:rPr lang="en-GB" sz="1600" b="1" dirty="0">
                <a:solidFill>
                  <a:srgbClr val="00B0F0"/>
                </a:solidFill>
              </a:rPr>
              <a:t> ON:</a:t>
            </a:r>
          </a:p>
          <a:p>
            <a:r>
              <a:rPr lang="en-GB" sz="1600" dirty="0"/>
              <a:t>Have a look at the fire risk assessment for your training lab/room.</a:t>
            </a:r>
          </a:p>
          <a:p>
            <a:endParaRPr lang="en-GB" sz="1600" dirty="0"/>
          </a:p>
          <a:p>
            <a:r>
              <a:rPr lang="en-GB" sz="1600" dirty="0"/>
              <a:t>Use information in this slide and slides 8 and 9 when reviewing the assessment.</a:t>
            </a:r>
          </a:p>
          <a:p>
            <a:endParaRPr lang="en-GB" sz="1600" dirty="0"/>
          </a:p>
          <a:p>
            <a:r>
              <a:rPr lang="en-GB" sz="1600" dirty="0"/>
              <a:t>When completed, give it to you tutor for review. They may consider SGUK commendation certificate for your effort and accuracy of the assessment.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AA4C3-F9DF-4A6B-A76E-A4F68B8EAE9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F4C77E-026B-45D0-BAFB-46BD22CB37CB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74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291B9-D274-4C49-978A-D1FC19A6DB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B43899E-C149-4AA2-861D-A42C2927F21C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65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97286" cy="4340680"/>
          </a:xfrm>
        </p:spPr>
        <p:txBody>
          <a:bodyPr/>
          <a:lstStyle/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Keeping sources ignition and flammables apart  </a:t>
            </a:r>
            <a:r>
              <a:rPr lang="en-GB" sz="1600" dirty="0"/>
              <a:t>- gas storage away from sources ignition like welding, heaters, sparky jobs 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Avoiding accidental fires</a:t>
            </a:r>
            <a:r>
              <a:rPr lang="en-GB" dirty="0"/>
              <a:t> </a:t>
            </a:r>
            <a:r>
              <a:rPr lang="en-GB" sz="1600" dirty="0"/>
              <a:t>- make sure heaters cannot be knocked over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Ensuring good housekeeping at all times -</a:t>
            </a:r>
            <a:r>
              <a:rPr lang="en-GB" dirty="0"/>
              <a:t> </a:t>
            </a:r>
            <a:r>
              <a:rPr lang="en-GB" sz="1600" dirty="0"/>
              <a:t>avoid build-up of rubbish that could burn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Deciding how to detect fires </a:t>
            </a:r>
            <a:r>
              <a:rPr lang="en-GB" sz="1600" dirty="0"/>
              <a:t>– gas leak alarms, smoke detectors 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Deciding how to warn people quickly if fires start </a:t>
            </a:r>
            <a:r>
              <a:rPr lang="en-GB" sz="1600" dirty="0"/>
              <a:t>- installing smoke alarms and fire alarms or bells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Having the correct fire-fighting equipment for putting a fire out quickly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Keeping fire exits / escape routes clearly marked and unobstructed at all times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Ensuring employees receive appropriate training on procedures they need to follow </a:t>
            </a:r>
            <a:r>
              <a:rPr lang="en-GB" sz="1400" dirty="0"/>
              <a:t>-  </a:t>
            </a:r>
            <a:r>
              <a:rPr lang="en-GB" sz="1600" dirty="0"/>
              <a:t>fire drills, how to use a fire extinguisher safely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DB6BE-BFC7-409C-AEAC-5A44D1E14E7B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71777-B44C-4B55-8BDA-C0DAF82464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F6BC552-3B1C-4203-ABAB-48D85F187EA7}" type="datetime1">
              <a:rPr lang="en-US" smtClean="0"/>
              <a:t>3/23/2021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03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FDD2-044E-4906-ACC3-A033B1B4D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048AD-AEF0-4D8B-B371-7DBD07827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2092C-B544-4B57-A928-18B85F88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E37-EA2E-47CE-B953-65EEF4304FC3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027E6-E3F1-43C7-A863-2C4F5469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7CC35-2383-4B62-8461-1A3A47D8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77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D328-8639-4762-84AF-33BCF2B8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5ECEA-B347-4AC4-AEE9-8FE7614AB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E0FA6-D5D0-45AB-9F1B-E0D42185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87C3-D492-4FFA-9C70-A5BA0CEA41E3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A0DE7-1826-4784-AB3A-344D735F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7744-866D-40D6-A642-68706316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71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E7600-661B-481F-AB46-8996A1C8B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22CBB-554F-4F81-80A8-6AF356692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8B89B-C0B5-42D0-B37E-717EC74D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E859-C458-40DB-A454-0E9D94D9677C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44A5A-1C64-4763-B49B-0B4DAABD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50A23-B2C7-4C17-9C40-A2F39093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26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0E72-311E-41D2-AF1E-D83597AC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1C9F-888C-415A-96E7-DEFB79AD3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969C-C761-4AE0-AB2A-C10A8842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9F29-1F09-4D42-93B1-1355CCAEE7C7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A86E6-E2DF-4467-837F-D21B782A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E7D14-6BE1-4EF3-A2A2-7DD213E6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58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C18D-52A9-48F2-96BA-C6C069A2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C65C2-E573-4B1F-8C8B-0A609884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347A-23B3-4AFB-AECA-0B70A873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21FD-6CD8-46C7-8FE8-CA685CA2F948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E6160-A9AE-4480-A100-EEEF1B00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991A-DEDA-4DF0-9037-F3EEA442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60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1D9F-8456-473C-97AE-18C86E4F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4C54-E02A-4AE3-9793-CE3E09F16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2F72B-0342-48C0-BA3E-7CE0AD412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13CE3-E1F8-4576-A9F5-AE06102F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AE9F-996D-40E1-B6F8-FB98ED7B71F5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1F263-45C4-428C-87F6-70DEA633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6051-C464-4FD2-BF03-86625333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20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1643-6A64-4EC2-9FFB-4897D25F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49FA6-5297-48EB-82B5-77254ECB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0C550-7451-4434-86EF-6803EB85B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B9CC6-E26E-4AE4-A728-E5DC82076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78D19-2316-4184-AC04-C59EEA193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93CC8-DB45-4094-A276-269E56CE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C734-5CFD-4FEB-B665-227A4F4A62E5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2C9FB-01F9-43D9-9987-9720D3C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341FC-67AE-4EBD-9FB1-42837DB6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8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B798-B714-4DBA-AC82-36E85EFB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3CDAF-277F-4D29-A142-ED2C4EAD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0E72-3B2E-439A-9ECE-8592FDB1A825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E3619-2168-475A-9B3F-4FC26F78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693D7-1913-4D7C-8849-6E3B9B11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29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C9527-E2E4-468E-842B-162E7BFF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F78D-2010-4551-9506-EAAB051DC602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ACBF6-B6B2-442B-BC87-B0F54269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0458B-4D3B-48D4-BF16-A414F200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6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301B-CC96-4081-B6DE-35072179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0164-6138-48A5-8CE0-344B647CE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6A8DE-FD17-4906-AA8E-2785DA7F9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E8618-0FC2-4240-B710-6F5B35FF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067B-3E8D-4EEB-83C3-5C91DAAF12B2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D1086-0C1C-43C1-9A63-D451BF3B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38D99-9B74-49A8-8E84-F0D1B6A2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17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5ED2-D9CF-4AE9-A8AB-7AD407A9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C54EE-D7E7-4EB0-BBAA-973A7947C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B48C8-C6D3-4CF8-8F4A-574369E23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1204E-8FB5-43BA-AA67-7FEC472A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8AB1-60F9-46A3-A59B-0A90FA1B2962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8FABB-78DB-4784-AD6A-380D8F3D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B62BC-EDF1-4C97-80B4-2EAD2C8C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9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78479-A96B-4A48-8B41-2A44FE2E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45F5E-AED0-4029-AE7A-B7988A04E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9B93-7486-4E58-9FEC-B64B5528E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657D-ED13-415B-B1D5-6F1ADDC42936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D4DF0-B827-4DBE-9E85-A98F4B843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DC15-973E-4E46-B8F4-92E34A5C3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510F-D964-44AA-A99C-186A2B068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6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X5FOTWwbD1E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rreyfire.co.uk/types-of-fire-extinguisher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afetygroupsuk.org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203" y="623177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+mn-lt"/>
              </a:rPr>
              <a:t>Fire Safety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5242A6-A333-4088-9AB5-0CA170DB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87" y="1996613"/>
            <a:ext cx="3281279" cy="30408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F87B5-0A3C-49E3-90F5-892E90B8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20F3-551A-424F-B6F2-F00B6B333200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E8199-561F-4335-95DB-A68D8795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C73F0-6EB8-4BCF-9328-84DA3B804660}"/>
              </a:ext>
            </a:extLst>
          </p:cNvPr>
          <p:cNvSpPr txBox="1"/>
          <p:nvPr/>
        </p:nvSpPr>
        <p:spPr>
          <a:xfrm>
            <a:off x="7942730" y="6158753"/>
            <a:ext cx="219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Read notes where provided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17257-AE5E-49D6-839F-18659BD3927F}"/>
              </a:ext>
            </a:extLst>
          </p:cNvPr>
          <p:cNvSpPr txBox="1"/>
          <p:nvPr/>
        </p:nvSpPr>
        <p:spPr>
          <a:xfrm>
            <a:off x="3962400" y="5190565"/>
            <a:ext cx="3070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Dr.</a:t>
            </a:r>
            <a:r>
              <a:rPr lang="en-GB" sz="2400" b="1" dirty="0"/>
              <a:t> Bob Rajan </a:t>
            </a:r>
            <a:r>
              <a:rPr lang="en-GB" b="1" dirty="0"/>
              <a:t>OBE JP PhD</a:t>
            </a:r>
          </a:p>
          <a:p>
            <a:r>
              <a:rPr lang="en-GB" sz="2400" b="1" dirty="0"/>
              <a:t>Vicechair, </a:t>
            </a:r>
            <a:r>
              <a:rPr lang="en-GB" sz="2400" b="1" dirty="0" err="1"/>
              <a:t>SGUK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3053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203" y="623177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+mn-lt"/>
              </a:rPr>
              <a:t>First-Aid Firefighting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5242A6-A333-4088-9AB5-0CA170DB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7" y="2021552"/>
            <a:ext cx="1593797" cy="145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D6041-0A20-4015-9C80-D10F86185D85}"/>
              </a:ext>
            </a:extLst>
          </p:cNvPr>
          <p:cNvSpPr txBox="1"/>
          <p:nvPr/>
        </p:nvSpPr>
        <p:spPr>
          <a:xfrm>
            <a:off x="3167149" y="2227811"/>
            <a:ext cx="7007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10 minutes film by the Essex Fire and Rescue Service provides </a:t>
            </a:r>
          </a:p>
          <a:p>
            <a:r>
              <a:rPr lang="en-GB" sz="2000" dirty="0"/>
              <a:t>a good demonstration on First-Aid Firefighting </a:t>
            </a:r>
          </a:p>
          <a:p>
            <a:r>
              <a:rPr lang="en-GB" sz="2000" u="sng" dirty="0">
                <a:hlinkClick r:id="rId5"/>
              </a:rPr>
              <a:t>1999 Essex FRS Fire Extinguisher Training Video - YouTube</a:t>
            </a:r>
            <a:endParaRPr lang="en-GB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49FE0-38EE-48EA-AEE9-59C2604F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708D-1BF5-41D4-A471-3F2C860E7B15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E2818-A224-4455-B1A0-D568BE00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76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7133" y="354236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C00000"/>
                </a:solidFill>
                <a:latin typeface="+mn-lt"/>
              </a:rPr>
              <a:t>First-Aid Firefighting</a:t>
            </a:r>
            <a:endParaRPr lang="en-GB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5242A6-A333-4088-9AB5-0CA170DB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2" y="2801482"/>
            <a:ext cx="1593797" cy="145316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49FE0-38EE-48EA-AEE9-59C2604F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708D-1BF5-41D4-A471-3F2C860E7B15}" type="datetime8">
              <a:rPr lang="en-GB" smtClean="0"/>
              <a:t>23/03/2021 20:30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E2818-A224-4455-B1A0-D568BE00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11</a:t>
            </a:fld>
            <a:endParaRPr lang="en-GB"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A1089ECF-A5A0-4926-95ED-C37FAB822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09" y="1228165"/>
            <a:ext cx="8008613" cy="51457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543E23-93E2-42C9-8A12-BD475D393064}"/>
              </a:ext>
            </a:extLst>
          </p:cNvPr>
          <p:cNvSpPr txBox="1"/>
          <p:nvPr/>
        </p:nvSpPr>
        <p:spPr>
          <a:xfrm>
            <a:off x="4204448" y="6257365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6"/>
              </a:rPr>
              <a:t>Types of fire extinguisher guide - Surrey Fire &amp;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24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203" y="623176"/>
            <a:ext cx="6136527" cy="108924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+mn-lt"/>
              </a:rPr>
              <a:t>Fire Safety</a:t>
            </a:r>
            <a:br>
              <a:rPr lang="en-GB" sz="3600" b="1" dirty="0">
                <a:solidFill>
                  <a:srgbClr val="FF0000"/>
                </a:solidFill>
                <a:latin typeface="+mn-lt"/>
              </a:rPr>
            </a:br>
            <a:r>
              <a:rPr lang="en-GB" sz="2800" b="1" dirty="0">
                <a:solidFill>
                  <a:srgbClr val="FF0000"/>
                </a:solidFill>
                <a:latin typeface="+mn-lt"/>
              </a:rPr>
              <a:t>Summary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5242A6-A333-4088-9AB5-0CA170DB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1" y="2462127"/>
            <a:ext cx="1427540" cy="1095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ABB6D6-7BED-4FCA-ABCA-EB07FA37D175}"/>
              </a:ext>
            </a:extLst>
          </p:cNvPr>
          <p:cNvSpPr txBox="1"/>
          <p:nvPr/>
        </p:nvSpPr>
        <p:spPr>
          <a:xfrm>
            <a:off x="2289165" y="1988324"/>
            <a:ext cx="837606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FF0000"/>
                </a:solidFill>
              </a:rPr>
              <a:t>Employers (and/or building owners or occupiers) must: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Carry out a fire safety risk assessment (RA)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Keep it up to date </a:t>
            </a:r>
          </a:p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Ensure adequate and appropriate fire safety measures are in place to minimise the risk of injury or loss of life in the event of a fire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B9B42-A78D-4F23-9FFF-FA595515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2A31-E9B4-42D6-B360-897A386BB4A8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3C230-C307-42A5-A56D-3F61C7EE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46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D232B-CF73-423F-A570-7AC3341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AA97-17BD-47B9-85D2-2845FC992997}" type="datetime1">
              <a:rPr lang="en-GB" smtClean="0"/>
              <a:t>23/03/2021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5AC36-9F03-4B5F-A2EA-D62D460C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6900B-2548-4391-B6D6-C04FCC06639D}"/>
              </a:ext>
            </a:extLst>
          </p:cNvPr>
          <p:cNvSpPr txBox="1"/>
          <p:nvPr/>
        </p:nvSpPr>
        <p:spPr>
          <a:xfrm>
            <a:off x="5807968" y="2204865"/>
            <a:ext cx="3878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Note to Lecturers</a:t>
            </a:r>
          </a:p>
          <a:p>
            <a:r>
              <a:rPr lang="en-GB" sz="1400" dirty="0"/>
              <a:t>For SGUK certificate Word template please contact</a:t>
            </a:r>
          </a:p>
          <a:p>
            <a:r>
              <a:rPr lang="en-GB" sz="1400" dirty="0">
                <a:hlinkClick r:id="rId3"/>
              </a:rPr>
              <a:t>contact@safetygroupsuk.org.uk</a:t>
            </a:r>
            <a:endParaRPr lang="en-GB" sz="14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2D341-D6B5-48B9-B3F7-31F94CEE8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84" y="0"/>
            <a:ext cx="1944216" cy="1340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A39F1-AF85-41B8-9946-ABB1920BD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76672"/>
            <a:ext cx="3312368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315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D232B-CF73-423F-A570-7AC3341A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72DD-85CE-454F-ADAC-CF4F8C63E2F8}" type="datetime1">
              <a:rPr lang="en-GB" smtClean="0"/>
              <a:t>23/03/2021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5AC36-9F03-4B5F-A2EA-D62D460C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6CE2-65BA-4721-BB1A-1EDB821F77A6}" type="slidenum">
              <a:rPr lang="en-GB" smtClean="0"/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BAE23-4E6E-433B-9099-D811F7CF3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84" y="0"/>
            <a:ext cx="1944216" cy="134076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7BD0648-1413-4610-8072-8A42BB4FC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76672"/>
            <a:ext cx="66247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5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203" y="382108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+mn-lt"/>
              </a:rPr>
              <a:t>Fire Safety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5242A6-A333-4088-9AB5-0CA170DB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8" y="1896861"/>
            <a:ext cx="2079226" cy="1850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2EC4D4-9920-4173-8957-DAADF9EA3D98}"/>
              </a:ext>
            </a:extLst>
          </p:cNvPr>
          <p:cNvSpPr txBox="1"/>
          <p:nvPr/>
        </p:nvSpPr>
        <p:spPr>
          <a:xfrm>
            <a:off x="3158837" y="1799707"/>
            <a:ext cx="716557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FF0000"/>
                </a:solidFill>
              </a:rPr>
              <a:t>Fires need three things to start and sustain: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a source of ignition (</a:t>
            </a:r>
            <a:r>
              <a:rPr lang="en-GB" sz="2800" u="sng" dirty="0">
                <a:solidFill>
                  <a:srgbClr val="FF0000"/>
                </a:solidFill>
              </a:rPr>
              <a:t>heat</a:t>
            </a:r>
            <a:r>
              <a:rPr lang="en-GB" sz="2800" dirty="0"/>
              <a:t>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a source of </a:t>
            </a:r>
            <a:r>
              <a:rPr lang="en-GB" sz="2800" u="sng" dirty="0">
                <a:solidFill>
                  <a:schemeClr val="accent2">
                    <a:lumMod val="50000"/>
                  </a:schemeClr>
                </a:solidFill>
              </a:rPr>
              <a:t>fuel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/>
              <a:t>(something that burns), and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u="sng" dirty="0">
                <a:solidFill>
                  <a:srgbClr val="0070C0"/>
                </a:solidFill>
              </a:rPr>
              <a:t>oxygen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3F720-9FD5-4339-8696-3EC4E8C9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26A7-6F1B-487B-9CE1-D04A014A658D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4AFA6-6B42-4C54-B541-A6C25DBB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52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145" y="390421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+mn-lt"/>
              </a:rPr>
              <a:t>Fire Safety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5242A6-A333-4088-9AB5-0CA170DB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3" y="2553567"/>
            <a:ext cx="1369351" cy="1120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FF038-126D-413E-A13F-142C6A31F831}"/>
              </a:ext>
            </a:extLst>
          </p:cNvPr>
          <p:cNvSpPr txBox="1"/>
          <p:nvPr/>
        </p:nvSpPr>
        <p:spPr>
          <a:xfrm>
            <a:off x="2872047" y="1716578"/>
            <a:ext cx="701178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FF0000"/>
                </a:solidFill>
              </a:rPr>
              <a:t>Sources of ignition (heat) include: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Heaters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Lighting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Naked flames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Electrical equipment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Smokers' materials (cigarettes, matches etc), and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Anything else that can get very hot or cause sparks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68F04A-9573-4A79-B295-7E60DC56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421D-1F15-452A-925E-937A5BE52CB9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AA49D-7349-48D1-9CDE-644F8A0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19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203" y="623177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+mn-lt"/>
              </a:rPr>
              <a:t>Fire Safety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5242A6-A333-4088-9AB5-0CA170DB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9" y="2221057"/>
            <a:ext cx="2079226" cy="1850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FF038-126D-413E-A13F-142C6A31F831}"/>
              </a:ext>
            </a:extLst>
          </p:cNvPr>
          <p:cNvSpPr txBox="1"/>
          <p:nvPr/>
        </p:nvSpPr>
        <p:spPr>
          <a:xfrm>
            <a:off x="3287682" y="1591886"/>
            <a:ext cx="4966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Sources of fuel include: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Wood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Paper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Plastic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Rubber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Foam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Loose packaging materials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Waste rubbish 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Furniture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Flammable gases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Flammable liquids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2B79D0-DE36-4D2F-BDEF-71DE256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1FB-0EA9-4F32-AF08-7A652915109E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B67C0-71EE-4D1F-BE60-95AD3078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58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203" y="623177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+mn-lt"/>
              </a:rPr>
              <a:t>Fire Safety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5242A6-A333-4088-9AB5-0CA170DB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1" y="2395625"/>
            <a:ext cx="2079226" cy="1850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FF038-126D-413E-A13F-142C6A31F831}"/>
              </a:ext>
            </a:extLst>
          </p:cNvPr>
          <p:cNvSpPr txBox="1"/>
          <p:nvPr/>
        </p:nvSpPr>
        <p:spPr>
          <a:xfrm>
            <a:off x="3113115" y="2373284"/>
            <a:ext cx="62470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>
                <a:solidFill>
                  <a:srgbClr val="0070C0"/>
                </a:solidFill>
              </a:rPr>
              <a:t>Sources of oxygen include: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The air around us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Oxygen cylinders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en-GB" sz="2800" dirty="0"/>
              <a:t>Chemicals that release oxygen easily </a:t>
            </a:r>
            <a:r>
              <a:rPr lang="en-GB" sz="2000" dirty="0"/>
              <a:t>(e.g. peroxides, certain oxides of metals) </a:t>
            </a:r>
          </a:p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385450-29E8-470D-9A0D-20513DB9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82-8050-45D1-885D-3589CCE67782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53803-39A3-4B11-80E0-ABE6ACC5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98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203" y="623177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+mn-lt"/>
              </a:rPr>
              <a:t>Fire Safety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5242A6-A333-4088-9AB5-0CA170DB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7" y="1805421"/>
            <a:ext cx="2079226" cy="1850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3837F-0DF2-4B0E-BE85-7B7E75214D77}"/>
              </a:ext>
            </a:extLst>
          </p:cNvPr>
          <p:cNvSpPr txBox="1"/>
          <p:nvPr/>
        </p:nvSpPr>
        <p:spPr>
          <a:xfrm>
            <a:off x="3374967" y="1945177"/>
            <a:ext cx="64340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In 2019/2020, there were: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Over 14,000 workplace related fires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17 fatalities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Over 800 non-fatal injuries </a:t>
            </a:r>
          </a:p>
          <a:p>
            <a:r>
              <a:rPr lang="en-GB" dirty="0"/>
              <a:t>Source: UK Gov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ACD88-FE19-4B29-9656-5DD1B6A50149}"/>
              </a:ext>
            </a:extLst>
          </p:cNvPr>
          <p:cNvSpPr txBox="1"/>
          <p:nvPr/>
        </p:nvSpPr>
        <p:spPr>
          <a:xfrm>
            <a:off x="1346662" y="4630189"/>
            <a:ext cx="97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These statistics could have been prevented by taking responsible precautions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0738C-AEB0-4375-9F7B-9046DA1B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88E6-08CC-4465-9A8D-CCA2479416F6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3A66B6-C6D9-4413-B3DB-08574675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45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203" y="215853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+mn-lt"/>
              </a:rPr>
              <a:t>Fire Safety Law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4B6F93-C77C-44F1-BEE8-787F9289FD4D}"/>
              </a:ext>
            </a:extLst>
          </p:cNvPr>
          <p:cNvSpPr txBox="1"/>
          <p:nvPr/>
        </p:nvSpPr>
        <p:spPr>
          <a:xfrm>
            <a:off x="1795549" y="1806688"/>
            <a:ext cx="93185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FF0000"/>
                </a:solidFill>
              </a:rPr>
              <a:t>Employers (and/or building owners or occupiers) must: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Carry out a fire safety risk assessment (RA)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Keep it up to date </a:t>
            </a:r>
          </a:p>
          <a:p>
            <a:pPr marL="457200" indent="-457200" fontAlgn="base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800" dirty="0"/>
              <a:t>Ensure adequate and appropriate fire safety measures are in place to minimise the risk of injury or loss of life in the event of a fire</a:t>
            </a:r>
          </a:p>
          <a:p>
            <a:pPr fontAlgn="base"/>
            <a:r>
              <a:rPr lang="en-GB" sz="2000" b="1" dirty="0">
                <a:solidFill>
                  <a:srgbClr val="FF0000"/>
                </a:solidFill>
              </a:rPr>
              <a:t>		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CF86D-9166-429D-B02B-165F7AE3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D920-34DF-4679-96EF-C739584C3BA8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3946-984E-4B38-A30E-F53EFD92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14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203" y="215853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+mn-lt"/>
              </a:rPr>
              <a:t>Fire Safety Law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4B6F93-C77C-44F1-BEE8-787F9289FD4D}"/>
              </a:ext>
            </a:extLst>
          </p:cNvPr>
          <p:cNvSpPr txBox="1"/>
          <p:nvPr/>
        </p:nvSpPr>
        <p:spPr>
          <a:xfrm>
            <a:off x="1953491" y="1889815"/>
            <a:ext cx="8329352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b="1" dirty="0">
                <a:solidFill>
                  <a:srgbClr val="FF0000"/>
                </a:solidFill>
              </a:rPr>
              <a:t>		</a:t>
            </a:r>
            <a:r>
              <a:rPr lang="en-GB" sz="2800" b="1" dirty="0">
                <a:solidFill>
                  <a:srgbClr val="FF0000"/>
                </a:solidFill>
              </a:rPr>
              <a:t>Risk Assessment should consider:</a:t>
            </a:r>
          </a:p>
          <a:p>
            <a:pPr marL="1257300" lvl="2" indent="-3429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What could cause a fire to start</a:t>
            </a:r>
          </a:p>
          <a:p>
            <a:pPr marL="1257300" lvl="2" indent="-3429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People who may be at risk</a:t>
            </a:r>
          </a:p>
          <a:p>
            <a:pPr marL="1257300" lvl="2" indent="-3429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Appropriate actions needed to control the risks</a:t>
            </a:r>
          </a:p>
          <a:p>
            <a:pPr marL="1257300" lvl="2" indent="-3429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Whether fire can be avoid altogether</a:t>
            </a:r>
          </a:p>
          <a:p>
            <a:pPr marL="1257300" lvl="2" indent="-3429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If prevention is not possible, how to reduce the risks and manage them </a:t>
            </a:r>
          </a:p>
          <a:p>
            <a:pPr marL="1257300" lvl="2" indent="-3429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How to protect people if there is a fire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9C33F-87C4-461B-9878-4F3DE8E1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6271-9797-4B6F-9037-D8258A0174FB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61663-A2E0-4156-9AAE-D1BE13DB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83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36E-A5C6-4D13-88C9-DEAE4533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705" y="157665"/>
            <a:ext cx="6136527" cy="77890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+mn-lt"/>
              </a:rPr>
              <a:t>Fire Safety</a:t>
            </a:r>
          </a:p>
        </p:txBody>
      </p:sp>
      <p:pic>
        <p:nvPicPr>
          <p:cNvPr id="5" name="Picture 4" descr="A picture containing text, cabinet&#10;&#10;Description automatically generated">
            <a:extLst>
              <a:ext uri="{FF2B5EF4-FFF2-40B4-BE49-F238E27FC236}">
                <a16:creationId xmlns:a16="http://schemas.microsoft.com/office/drawing/2014/main" id="{C11BEE6D-1044-4C9A-8681-E1137B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573" y="0"/>
            <a:ext cx="1745427" cy="1379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F70EB4-1C91-4587-A79A-D3D8333D986C}"/>
              </a:ext>
            </a:extLst>
          </p:cNvPr>
          <p:cNvSpPr txBox="1"/>
          <p:nvPr/>
        </p:nvSpPr>
        <p:spPr>
          <a:xfrm>
            <a:off x="1695795" y="839585"/>
            <a:ext cx="84457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		     Other duties include: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Keeping sources of ignition and flammable substances apart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Avoiding accidental fires</a:t>
            </a:r>
            <a:endParaRPr lang="en-GB" sz="1200" dirty="0"/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Ensuring good housekeeping at all times</a:t>
            </a:r>
            <a:endParaRPr lang="en-GB" sz="1200" dirty="0"/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Deciding how to detect fires 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Deciding how to warn people quickly if they start</a:t>
            </a:r>
            <a:endParaRPr lang="en-GB" sz="1200" dirty="0"/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Having the correct fire-fighting equipment for putting a fire out quickly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Keeping fire exits / escape routes clearly marked and unobstructed at all times</a:t>
            </a:r>
          </a:p>
          <a:p>
            <a:pPr marL="342900" indent="-342900" fontAlgn="base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Ensuring employees receive appropriate training</a:t>
            </a:r>
          </a:p>
          <a:p>
            <a:pPr fontAlgn="base">
              <a:spcAft>
                <a:spcPts val="1200"/>
              </a:spcAft>
            </a:pPr>
            <a:r>
              <a:rPr lang="en-GB" sz="1200" dirty="0"/>
              <a:t>(see notes)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A141B-FAD8-4168-9E04-A4ECA86D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6BC4-73FE-4DCB-894B-9554E829C08B}" type="datetime8">
              <a:rPr lang="en-GB" smtClean="0"/>
              <a:t>23/03/2021 20:13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534BB-6E57-4B8C-97A7-BD0D6631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10F-D964-44AA-A99C-186A2B06872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56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917</Words>
  <Application>Microsoft Office PowerPoint</Application>
  <PresentationFormat>Widescreen</PresentationFormat>
  <Paragraphs>179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Fire Safety</vt:lpstr>
      <vt:lpstr>Fire Safety</vt:lpstr>
      <vt:lpstr>Fire Safety</vt:lpstr>
      <vt:lpstr>Fire Safety</vt:lpstr>
      <vt:lpstr>Fire Safety</vt:lpstr>
      <vt:lpstr>Fire Safety</vt:lpstr>
      <vt:lpstr>Fire Safety Law</vt:lpstr>
      <vt:lpstr>Fire Safety Law</vt:lpstr>
      <vt:lpstr>Fire Safety</vt:lpstr>
      <vt:lpstr>First-Aid Firefighting</vt:lpstr>
      <vt:lpstr>First-Aid Firefighting</vt:lpstr>
      <vt:lpstr>Fire Safety 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Rajan</dc:creator>
  <cp:lastModifiedBy>Bob Rajan</cp:lastModifiedBy>
  <cp:revision>3</cp:revision>
  <dcterms:created xsi:type="dcterms:W3CDTF">2021-02-01T14:55:34Z</dcterms:created>
  <dcterms:modified xsi:type="dcterms:W3CDTF">2021-03-23T20:33:06Z</dcterms:modified>
</cp:coreProperties>
</file>