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7" r:id="rId2"/>
    <p:sldId id="278" r:id="rId3"/>
    <p:sldId id="256" r:id="rId4"/>
    <p:sldId id="293" r:id="rId5"/>
    <p:sldId id="271" r:id="rId6"/>
    <p:sldId id="274" r:id="rId7"/>
    <p:sldId id="292" r:id="rId8"/>
    <p:sldId id="272" r:id="rId9"/>
    <p:sldId id="275" r:id="rId10"/>
    <p:sldId id="276" r:id="rId11"/>
    <p:sldId id="266" r:id="rId12"/>
    <p:sldId id="268" r:id="rId13"/>
    <p:sldId id="280" r:id="rId14"/>
    <p:sldId id="269" r:id="rId15"/>
    <p:sldId id="281"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93950C-5CF3-46AF-9B68-99B67BFDB87E}" v="104" dt="2021-03-22T20:21:43.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2024" autoAdjust="0"/>
  </p:normalViewPr>
  <p:slideViewPr>
    <p:cSldViewPr snapToGrid="0">
      <p:cViewPr varScale="1">
        <p:scale>
          <a:sx n="60" d="100"/>
          <a:sy n="60" d="100"/>
        </p:scale>
        <p:origin x="453" y="55"/>
      </p:cViewPr>
      <p:guideLst/>
    </p:cSldViewPr>
  </p:slideViewPr>
  <p:notesTextViewPr>
    <p:cViewPr>
      <p:scale>
        <a:sx n="1" d="1"/>
        <a:sy n="1" d="1"/>
      </p:scale>
      <p:origin x="0" y="0"/>
    </p:cViewPr>
  </p:notesTextViewPr>
  <p:sorterViewPr>
    <p:cViewPr>
      <p:scale>
        <a:sx n="100" d="100"/>
        <a:sy n="100" d="100"/>
      </p:scale>
      <p:origin x="0" y="-1399"/>
    </p:cViewPr>
  </p:sorterViewPr>
  <p:notesViewPr>
    <p:cSldViewPr snapToGrid="0">
      <p:cViewPr varScale="1">
        <p:scale>
          <a:sx n="50" d="100"/>
          <a:sy n="50" d="100"/>
        </p:scale>
        <p:origin x="2160" y="1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Rajan" userId="efe1b2ae-a6ce-4d4c-a207-b19fb703a183" providerId="ADAL" clId="{EB93950C-5CF3-46AF-9B68-99B67BFDB87E}"/>
    <pc:docChg chg="undo redo custSel addSld delSld modSld sldOrd">
      <pc:chgData name="Bob Rajan" userId="efe1b2ae-a6ce-4d4c-a207-b19fb703a183" providerId="ADAL" clId="{EB93950C-5CF3-46AF-9B68-99B67BFDB87E}" dt="2021-03-23T20:12:38.574" v="7895" actId="20577"/>
      <pc:docMkLst>
        <pc:docMk/>
      </pc:docMkLst>
      <pc:sldChg chg="addSp delSp modSp mod ord modNotes">
        <pc:chgData name="Bob Rajan" userId="efe1b2ae-a6ce-4d4c-a207-b19fb703a183" providerId="ADAL" clId="{EB93950C-5CF3-46AF-9B68-99B67BFDB87E}" dt="2021-03-23T20:11:53.757" v="7885" actId="255"/>
        <pc:sldMkLst>
          <pc:docMk/>
          <pc:sldMk cId="2221787637" sldId="256"/>
        </pc:sldMkLst>
        <pc:spChg chg="mod">
          <ac:chgData name="Bob Rajan" userId="efe1b2ae-a6ce-4d4c-a207-b19fb703a183" providerId="ADAL" clId="{EB93950C-5CF3-46AF-9B68-99B67BFDB87E}" dt="2021-03-02T20:24:50.050" v="2166" actId="255"/>
          <ac:spMkLst>
            <pc:docMk/>
            <pc:sldMk cId="2221787637" sldId="256"/>
            <ac:spMk id="2" creationId="{81EA936E-A5C6-4D13-88C9-DEAE4533B23F}"/>
          </ac:spMkLst>
        </pc:spChg>
        <pc:spChg chg="del mod">
          <ac:chgData name="Bob Rajan" userId="efe1b2ae-a6ce-4d4c-a207-b19fb703a183" providerId="ADAL" clId="{EB93950C-5CF3-46AF-9B68-99B67BFDB87E}" dt="2021-03-03T11:55:56.024" v="4540" actId="478"/>
          <ac:spMkLst>
            <pc:docMk/>
            <pc:sldMk cId="2221787637" sldId="256"/>
            <ac:spMk id="3" creationId="{A0E85F31-5945-4A8D-A586-42510BDB7F24}"/>
          </ac:spMkLst>
        </pc:spChg>
        <pc:spChg chg="add del mod">
          <ac:chgData name="Bob Rajan" userId="efe1b2ae-a6ce-4d4c-a207-b19fb703a183" providerId="ADAL" clId="{EB93950C-5CF3-46AF-9B68-99B67BFDB87E}" dt="2021-03-03T11:56:05.426" v="4543" actId="478"/>
          <ac:spMkLst>
            <pc:docMk/>
            <pc:sldMk cId="2221787637" sldId="256"/>
            <ac:spMk id="10" creationId="{0E24F027-3295-4B41-ACF3-163E76AE8187}"/>
          </ac:spMkLst>
        </pc:spChg>
        <pc:spChg chg="add del mod">
          <ac:chgData name="Bob Rajan" userId="efe1b2ae-a6ce-4d4c-a207-b19fb703a183" providerId="ADAL" clId="{EB93950C-5CF3-46AF-9B68-99B67BFDB87E}" dt="2021-03-03T11:55:59.655" v="4541" actId="478"/>
          <ac:spMkLst>
            <pc:docMk/>
            <pc:sldMk cId="2221787637" sldId="256"/>
            <ac:spMk id="12" creationId="{68AAC62D-A928-40B0-B299-D26CC6069F28}"/>
          </ac:spMkLst>
        </pc:spChg>
        <pc:grpChg chg="add del mod">
          <ac:chgData name="Bob Rajan" userId="efe1b2ae-a6ce-4d4c-a207-b19fb703a183" providerId="ADAL" clId="{EB93950C-5CF3-46AF-9B68-99B67BFDB87E}" dt="2021-03-03T11:56:18.636" v="4547" actId="478"/>
          <ac:grpSpMkLst>
            <pc:docMk/>
            <pc:sldMk cId="2221787637" sldId="256"/>
            <ac:grpSpMk id="11" creationId="{5657B742-ACCD-4939-A34B-83E2527C689E}"/>
          </ac:grpSpMkLst>
        </pc:grpChg>
        <pc:picChg chg="del mod topLvl">
          <ac:chgData name="Bob Rajan" userId="efe1b2ae-a6ce-4d4c-a207-b19fb703a183" providerId="ADAL" clId="{EB93950C-5CF3-46AF-9B68-99B67BFDB87E}" dt="2021-03-03T12:36:20.287" v="4663" actId="478"/>
          <ac:picMkLst>
            <pc:docMk/>
            <pc:sldMk cId="2221787637" sldId="256"/>
            <ac:picMk id="6" creationId="{132D2C1D-0927-490B-9BE6-A2804B377746}"/>
          </ac:picMkLst>
        </pc:picChg>
        <pc:picChg chg="del mod topLvl">
          <ac:chgData name="Bob Rajan" userId="efe1b2ae-a6ce-4d4c-a207-b19fb703a183" providerId="ADAL" clId="{EB93950C-5CF3-46AF-9B68-99B67BFDB87E}" dt="2021-03-03T11:56:18.636" v="4547" actId="478"/>
          <ac:picMkLst>
            <pc:docMk/>
            <pc:sldMk cId="2221787637" sldId="256"/>
            <ac:picMk id="8" creationId="{FC62D113-5C00-44DD-A9FA-CD8F67359DFA}"/>
          </ac:picMkLst>
        </pc:picChg>
        <pc:picChg chg="add mod">
          <ac:chgData name="Bob Rajan" userId="efe1b2ae-a6ce-4d4c-a207-b19fb703a183" providerId="ADAL" clId="{EB93950C-5CF3-46AF-9B68-99B67BFDB87E}" dt="2021-03-03T12:37:10.050" v="4669" actId="208"/>
          <ac:picMkLst>
            <pc:docMk/>
            <pc:sldMk cId="2221787637" sldId="256"/>
            <ac:picMk id="14" creationId="{1D5E20F3-A626-4A2C-92C1-D497AB61EDA1}"/>
          </ac:picMkLst>
        </pc:picChg>
      </pc:sldChg>
      <pc:sldChg chg="del">
        <pc:chgData name="Bob Rajan" userId="efe1b2ae-a6ce-4d4c-a207-b19fb703a183" providerId="ADAL" clId="{EB93950C-5CF3-46AF-9B68-99B67BFDB87E}" dt="2021-03-02T21:58:17.363" v="4124" actId="47"/>
        <pc:sldMkLst>
          <pc:docMk/>
          <pc:sldMk cId="2575836499" sldId="257"/>
        </pc:sldMkLst>
      </pc:sldChg>
      <pc:sldChg chg="del">
        <pc:chgData name="Bob Rajan" userId="efe1b2ae-a6ce-4d4c-a207-b19fb703a183" providerId="ADAL" clId="{EB93950C-5CF3-46AF-9B68-99B67BFDB87E}" dt="2021-03-02T21:58:19.054" v="4125" actId="47"/>
        <pc:sldMkLst>
          <pc:docMk/>
          <pc:sldMk cId="3317008913" sldId="258"/>
        </pc:sldMkLst>
      </pc:sldChg>
      <pc:sldChg chg="del">
        <pc:chgData name="Bob Rajan" userId="efe1b2ae-a6ce-4d4c-a207-b19fb703a183" providerId="ADAL" clId="{EB93950C-5CF3-46AF-9B68-99B67BFDB87E}" dt="2021-03-02T21:58:21.226" v="4126" actId="47"/>
        <pc:sldMkLst>
          <pc:docMk/>
          <pc:sldMk cId="259622100" sldId="259"/>
        </pc:sldMkLst>
      </pc:sldChg>
      <pc:sldChg chg="del">
        <pc:chgData name="Bob Rajan" userId="efe1b2ae-a6ce-4d4c-a207-b19fb703a183" providerId="ADAL" clId="{EB93950C-5CF3-46AF-9B68-99B67BFDB87E}" dt="2021-03-02T21:58:23.506" v="4127" actId="47"/>
        <pc:sldMkLst>
          <pc:docMk/>
          <pc:sldMk cId="3823231534" sldId="260"/>
        </pc:sldMkLst>
      </pc:sldChg>
      <pc:sldChg chg="del">
        <pc:chgData name="Bob Rajan" userId="efe1b2ae-a6ce-4d4c-a207-b19fb703a183" providerId="ADAL" clId="{EB93950C-5CF3-46AF-9B68-99B67BFDB87E}" dt="2021-03-02T21:58:25.144" v="4128" actId="47"/>
        <pc:sldMkLst>
          <pc:docMk/>
          <pc:sldMk cId="775369321" sldId="261"/>
        </pc:sldMkLst>
      </pc:sldChg>
      <pc:sldChg chg="del">
        <pc:chgData name="Bob Rajan" userId="efe1b2ae-a6ce-4d4c-a207-b19fb703a183" providerId="ADAL" clId="{EB93950C-5CF3-46AF-9B68-99B67BFDB87E}" dt="2021-03-02T21:58:26.705" v="4129" actId="47"/>
        <pc:sldMkLst>
          <pc:docMk/>
          <pc:sldMk cId="2873662319" sldId="262"/>
        </pc:sldMkLst>
      </pc:sldChg>
      <pc:sldChg chg="del">
        <pc:chgData name="Bob Rajan" userId="efe1b2ae-a6ce-4d4c-a207-b19fb703a183" providerId="ADAL" clId="{EB93950C-5CF3-46AF-9B68-99B67BFDB87E}" dt="2021-03-02T21:58:28.443" v="4130" actId="47"/>
        <pc:sldMkLst>
          <pc:docMk/>
          <pc:sldMk cId="1990585200" sldId="263"/>
        </pc:sldMkLst>
      </pc:sldChg>
      <pc:sldChg chg="del">
        <pc:chgData name="Bob Rajan" userId="efe1b2ae-a6ce-4d4c-a207-b19fb703a183" providerId="ADAL" clId="{EB93950C-5CF3-46AF-9B68-99B67BFDB87E}" dt="2021-03-02T21:58:30.080" v="4131" actId="47"/>
        <pc:sldMkLst>
          <pc:docMk/>
          <pc:sldMk cId="4017025183" sldId="264"/>
        </pc:sldMkLst>
      </pc:sldChg>
      <pc:sldChg chg="del">
        <pc:chgData name="Bob Rajan" userId="efe1b2ae-a6ce-4d4c-a207-b19fb703a183" providerId="ADAL" clId="{EB93950C-5CF3-46AF-9B68-99B67BFDB87E}" dt="2021-03-02T21:58:33.821" v="4132" actId="47"/>
        <pc:sldMkLst>
          <pc:docMk/>
          <pc:sldMk cId="837426164" sldId="265"/>
        </pc:sldMkLst>
      </pc:sldChg>
      <pc:sldChg chg="modSp mod modNotes">
        <pc:chgData name="Bob Rajan" userId="efe1b2ae-a6ce-4d4c-a207-b19fb703a183" providerId="ADAL" clId="{EB93950C-5CF3-46AF-9B68-99B67BFDB87E}" dt="2021-03-23T20:12:20.767" v="7886" actId="255"/>
        <pc:sldMkLst>
          <pc:docMk/>
          <pc:sldMk cId="1550224473" sldId="266"/>
        </pc:sldMkLst>
        <pc:spChg chg="mod">
          <ac:chgData name="Bob Rajan" userId="efe1b2ae-a6ce-4d4c-a207-b19fb703a183" providerId="ADAL" clId="{EB93950C-5CF3-46AF-9B68-99B67BFDB87E}" dt="2021-03-19T14:08:23.635" v="4814" actId="115"/>
          <ac:spMkLst>
            <pc:docMk/>
            <pc:sldMk cId="1550224473" sldId="266"/>
            <ac:spMk id="2" creationId="{81EA936E-A5C6-4D13-88C9-DEAE4533B23F}"/>
          </ac:spMkLst>
        </pc:spChg>
        <pc:spChg chg="mod">
          <ac:chgData name="Bob Rajan" userId="efe1b2ae-a6ce-4d4c-a207-b19fb703a183" providerId="ADAL" clId="{EB93950C-5CF3-46AF-9B68-99B67BFDB87E}" dt="2021-03-19T13:41:00.410" v="4774" actId="20577"/>
          <ac:spMkLst>
            <pc:docMk/>
            <pc:sldMk cId="1550224473" sldId="266"/>
            <ac:spMk id="3" creationId="{A0E85F31-5945-4A8D-A586-42510BDB7F24}"/>
          </ac:spMkLst>
        </pc:spChg>
      </pc:sldChg>
      <pc:sldChg chg="addSp delSp modSp mod modNotes">
        <pc:chgData name="Bob Rajan" userId="efe1b2ae-a6ce-4d4c-a207-b19fb703a183" providerId="ADAL" clId="{EB93950C-5CF3-46AF-9B68-99B67BFDB87E}" dt="2021-03-23T20:11:31.581" v="7883" actId="255"/>
        <pc:sldMkLst>
          <pc:docMk/>
          <pc:sldMk cId="1430539300" sldId="267"/>
        </pc:sldMkLst>
        <pc:spChg chg="del mod">
          <ac:chgData name="Bob Rajan" userId="efe1b2ae-a6ce-4d4c-a207-b19fb703a183" providerId="ADAL" clId="{EB93950C-5CF3-46AF-9B68-99B67BFDB87E}" dt="2021-03-01T22:11:18.547" v="55" actId="478"/>
          <ac:spMkLst>
            <pc:docMk/>
            <pc:sldMk cId="1430539300" sldId="267"/>
            <ac:spMk id="2" creationId="{81EA936E-A5C6-4D13-88C9-DEAE4533B23F}"/>
          </ac:spMkLst>
        </pc:spChg>
        <pc:spChg chg="add mod">
          <ac:chgData name="Bob Rajan" userId="efe1b2ae-a6ce-4d4c-a207-b19fb703a183" providerId="ADAL" clId="{EB93950C-5CF3-46AF-9B68-99B67BFDB87E}" dt="2021-03-03T12:12:41.979" v="4633" actId="255"/>
          <ac:spMkLst>
            <pc:docMk/>
            <pc:sldMk cId="1430539300" sldId="267"/>
            <ac:spMk id="4" creationId="{464C7C40-F4EC-4514-BEF9-5E04791E098E}"/>
          </ac:spMkLst>
        </pc:spChg>
        <pc:spChg chg="add mod">
          <ac:chgData name="Bob Rajan" userId="efe1b2ae-a6ce-4d4c-a207-b19fb703a183" providerId="ADAL" clId="{EB93950C-5CF3-46AF-9B68-99B67BFDB87E}" dt="2021-03-22T20:02:51.529" v="5597" actId="255"/>
          <ac:spMkLst>
            <pc:docMk/>
            <pc:sldMk cId="1430539300" sldId="267"/>
            <ac:spMk id="7" creationId="{17F65BD0-E10C-4DD6-9B4E-EF5184CFFA44}"/>
          </ac:spMkLst>
        </pc:spChg>
        <pc:spChg chg="mod">
          <ac:chgData name="Bob Rajan" userId="efe1b2ae-a6ce-4d4c-a207-b19fb703a183" providerId="ADAL" clId="{EB93950C-5CF3-46AF-9B68-99B67BFDB87E}" dt="2021-03-03T12:09:58.230" v="4619" actId="14100"/>
          <ac:spMkLst>
            <pc:docMk/>
            <pc:sldMk cId="1430539300" sldId="267"/>
            <ac:spMk id="8" creationId="{BC251688-CAED-4DD7-8846-32FFB80603BC}"/>
          </ac:spMkLst>
        </pc:spChg>
        <pc:spChg chg="add mod">
          <ac:chgData name="Bob Rajan" userId="efe1b2ae-a6ce-4d4c-a207-b19fb703a183" providerId="ADAL" clId="{EB93950C-5CF3-46AF-9B68-99B67BFDB87E}" dt="2021-03-03T12:13:09.839" v="4635" actId="1076"/>
          <ac:spMkLst>
            <pc:docMk/>
            <pc:sldMk cId="1430539300" sldId="267"/>
            <ac:spMk id="10" creationId="{FBA578D0-9660-4439-BD2D-5B5ADFBA797F}"/>
          </ac:spMkLst>
        </pc:spChg>
        <pc:grpChg chg="mod">
          <ac:chgData name="Bob Rajan" userId="efe1b2ae-a6ce-4d4c-a207-b19fb703a183" providerId="ADAL" clId="{EB93950C-5CF3-46AF-9B68-99B67BFDB87E}" dt="2021-03-01T22:17:46.811" v="108" actId="164"/>
          <ac:grpSpMkLst>
            <pc:docMk/>
            <pc:sldMk cId="1430539300" sldId="267"/>
            <ac:grpSpMk id="9" creationId="{BFE06808-31C3-4610-8499-442B3DCCDF20}"/>
          </ac:grpSpMkLst>
        </pc:grpChg>
        <pc:grpChg chg="add mod">
          <ac:chgData name="Bob Rajan" userId="efe1b2ae-a6ce-4d4c-a207-b19fb703a183" providerId="ADAL" clId="{EB93950C-5CF3-46AF-9B68-99B67BFDB87E}" dt="2021-03-01T22:27:45.273" v="128" actId="164"/>
          <ac:grpSpMkLst>
            <pc:docMk/>
            <pc:sldMk cId="1430539300" sldId="267"/>
            <ac:grpSpMk id="11" creationId="{4833B521-20FF-4372-B2C0-FE29F6DB85C2}"/>
          </ac:grpSpMkLst>
        </pc:grpChg>
        <pc:grpChg chg="add mod">
          <ac:chgData name="Bob Rajan" userId="efe1b2ae-a6ce-4d4c-a207-b19fb703a183" providerId="ADAL" clId="{EB93950C-5CF3-46AF-9B68-99B67BFDB87E}" dt="2021-03-03T12:08:32.990" v="4612" actId="14100"/>
          <ac:grpSpMkLst>
            <pc:docMk/>
            <pc:sldMk cId="1430539300" sldId="267"/>
            <ac:grpSpMk id="16" creationId="{322CF0BE-5F52-48E3-AB66-226C6375A167}"/>
          </ac:grpSpMkLst>
        </pc:grpChg>
        <pc:picChg chg="mod">
          <ac:chgData name="Bob Rajan" userId="efe1b2ae-a6ce-4d4c-a207-b19fb703a183" providerId="ADAL" clId="{EB93950C-5CF3-46AF-9B68-99B67BFDB87E}" dt="2021-03-03T12:09:37.300" v="4617" actId="14100"/>
          <ac:picMkLst>
            <pc:docMk/>
            <pc:sldMk cId="1430539300" sldId="267"/>
            <ac:picMk id="6" creationId="{0AE0728D-84CC-4AF2-9336-ECE60E041381}"/>
          </ac:picMkLst>
        </pc:picChg>
        <pc:picChg chg="add mod">
          <ac:chgData name="Bob Rajan" userId="efe1b2ae-a6ce-4d4c-a207-b19fb703a183" providerId="ADAL" clId="{EB93950C-5CF3-46AF-9B68-99B67BFDB87E}" dt="2021-03-03T12:11:10.751" v="4623" actId="1076"/>
          <ac:picMkLst>
            <pc:docMk/>
            <pc:sldMk cId="1430539300" sldId="267"/>
            <ac:picMk id="13" creationId="{4B418936-2769-4A53-BF4F-9668F36166C2}"/>
          </ac:picMkLst>
        </pc:picChg>
        <pc:picChg chg="add mod">
          <ac:chgData name="Bob Rajan" userId="efe1b2ae-a6ce-4d4c-a207-b19fb703a183" providerId="ADAL" clId="{EB93950C-5CF3-46AF-9B68-99B67BFDB87E}" dt="2021-03-03T12:11:19.858" v="4624" actId="1076"/>
          <ac:picMkLst>
            <pc:docMk/>
            <pc:sldMk cId="1430539300" sldId="267"/>
            <ac:picMk id="15" creationId="{27E36912-9F99-4AD5-A2E2-1B8278B5B1BA}"/>
          </ac:picMkLst>
        </pc:picChg>
      </pc:sldChg>
      <pc:sldChg chg="delSp modSp mod modNotes">
        <pc:chgData name="Bob Rajan" userId="efe1b2ae-a6ce-4d4c-a207-b19fb703a183" providerId="ADAL" clId="{EB93950C-5CF3-46AF-9B68-99B67BFDB87E}" dt="2021-03-22T20:21:12.892" v="7161" actId="20577"/>
        <pc:sldMkLst>
          <pc:docMk/>
          <pc:sldMk cId="733711450" sldId="268"/>
        </pc:sldMkLst>
        <pc:spChg chg="mod">
          <ac:chgData name="Bob Rajan" userId="efe1b2ae-a6ce-4d4c-a207-b19fb703a183" providerId="ADAL" clId="{EB93950C-5CF3-46AF-9B68-99B67BFDB87E}" dt="2021-03-02T20:50:02.583" v="2475" actId="20577"/>
          <ac:spMkLst>
            <pc:docMk/>
            <pc:sldMk cId="733711450" sldId="268"/>
            <ac:spMk id="2" creationId="{81EA936E-A5C6-4D13-88C9-DEAE4533B23F}"/>
          </ac:spMkLst>
        </pc:spChg>
        <pc:spChg chg="del">
          <ac:chgData name="Bob Rajan" userId="efe1b2ae-a6ce-4d4c-a207-b19fb703a183" providerId="ADAL" clId="{EB93950C-5CF3-46AF-9B68-99B67BFDB87E}" dt="2021-03-02T20:17:26.844" v="2123" actId="478"/>
          <ac:spMkLst>
            <pc:docMk/>
            <pc:sldMk cId="733711450" sldId="268"/>
            <ac:spMk id="3" creationId="{A0E85F31-5945-4A8D-A586-42510BDB7F24}"/>
          </ac:spMkLst>
        </pc:spChg>
      </pc:sldChg>
      <pc:sldChg chg="addSp delSp modSp mod modNotes">
        <pc:chgData name="Bob Rajan" userId="efe1b2ae-a6ce-4d4c-a207-b19fb703a183" providerId="ADAL" clId="{EB93950C-5CF3-46AF-9B68-99B67BFDB87E}" dt="2021-03-23T20:12:38.574" v="7895" actId="20577"/>
        <pc:sldMkLst>
          <pc:docMk/>
          <pc:sldMk cId="3278219154" sldId="269"/>
        </pc:sldMkLst>
        <pc:spChg chg="del">
          <ac:chgData name="Bob Rajan" userId="efe1b2ae-a6ce-4d4c-a207-b19fb703a183" providerId="ADAL" clId="{EB93950C-5CF3-46AF-9B68-99B67BFDB87E}" dt="2021-03-02T21:17:13.534" v="2791" actId="478"/>
          <ac:spMkLst>
            <pc:docMk/>
            <pc:sldMk cId="3278219154" sldId="269"/>
            <ac:spMk id="2" creationId="{81EA936E-A5C6-4D13-88C9-DEAE4533B23F}"/>
          </ac:spMkLst>
        </pc:spChg>
        <pc:spChg chg="del">
          <ac:chgData name="Bob Rajan" userId="efe1b2ae-a6ce-4d4c-a207-b19fb703a183" providerId="ADAL" clId="{EB93950C-5CF3-46AF-9B68-99B67BFDB87E}" dt="2021-03-02T21:17:20.685" v="2792" actId="478"/>
          <ac:spMkLst>
            <pc:docMk/>
            <pc:sldMk cId="3278219154" sldId="269"/>
            <ac:spMk id="3" creationId="{A0E85F31-5945-4A8D-A586-42510BDB7F24}"/>
          </ac:spMkLst>
        </pc:spChg>
        <pc:spChg chg="add mod topLvl">
          <ac:chgData name="Bob Rajan" userId="efe1b2ae-a6ce-4d4c-a207-b19fb703a183" providerId="ADAL" clId="{EB93950C-5CF3-46AF-9B68-99B67BFDB87E}" dt="2021-03-19T13:44:03.078" v="4810" actId="20577"/>
          <ac:spMkLst>
            <pc:docMk/>
            <pc:sldMk cId="3278219154" sldId="269"/>
            <ac:spMk id="4" creationId="{F0B3A6DB-6AE4-48AC-94D8-A3C286452432}"/>
          </ac:spMkLst>
        </pc:spChg>
        <pc:spChg chg="add del mod topLvl">
          <ac:chgData name="Bob Rajan" userId="efe1b2ae-a6ce-4d4c-a207-b19fb703a183" providerId="ADAL" clId="{EB93950C-5CF3-46AF-9B68-99B67BFDB87E}" dt="2021-03-02T21:51:41.912" v="4044" actId="478"/>
          <ac:spMkLst>
            <pc:docMk/>
            <pc:sldMk cId="3278219154" sldId="269"/>
            <ac:spMk id="6" creationId="{58CDFE70-916A-4E22-B067-7633706BFF50}"/>
          </ac:spMkLst>
        </pc:spChg>
        <pc:spChg chg="add del mod topLvl">
          <ac:chgData name="Bob Rajan" userId="efe1b2ae-a6ce-4d4c-a207-b19fb703a183" providerId="ADAL" clId="{EB93950C-5CF3-46AF-9B68-99B67BFDB87E}" dt="2021-03-02T21:51:48.267" v="4046" actId="478"/>
          <ac:spMkLst>
            <pc:docMk/>
            <pc:sldMk cId="3278219154" sldId="269"/>
            <ac:spMk id="7" creationId="{0D2DA022-435C-4960-85BE-5983437212B2}"/>
          </ac:spMkLst>
        </pc:spChg>
        <pc:spChg chg="add mod">
          <ac:chgData name="Bob Rajan" userId="efe1b2ae-a6ce-4d4c-a207-b19fb703a183" providerId="ADAL" clId="{EB93950C-5CF3-46AF-9B68-99B67BFDB87E}" dt="2021-03-02T21:49:09.039" v="4031" actId="1076"/>
          <ac:spMkLst>
            <pc:docMk/>
            <pc:sldMk cId="3278219154" sldId="269"/>
            <ac:spMk id="8" creationId="{5A733F4F-58F2-437C-B0B4-117C3A41F129}"/>
          </ac:spMkLst>
        </pc:spChg>
        <pc:spChg chg="add mod">
          <ac:chgData name="Bob Rajan" userId="efe1b2ae-a6ce-4d4c-a207-b19fb703a183" providerId="ADAL" clId="{EB93950C-5CF3-46AF-9B68-99B67BFDB87E}" dt="2021-03-02T21:52:09.046" v="4048" actId="1076"/>
          <ac:spMkLst>
            <pc:docMk/>
            <pc:sldMk cId="3278219154" sldId="269"/>
            <ac:spMk id="9" creationId="{D33782F0-00CB-432B-8269-86144172DB84}"/>
          </ac:spMkLst>
        </pc:spChg>
        <pc:spChg chg="add mod">
          <ac:chgData name="Bob Rajan" userId="efe1b2ae-a6ce-4d4c-a207-b19fb703a183" providerId="ADAL" clId="{EB93950C-5CF3-46AF-9B68-99B67BFDB87E}" dt="2021-03-02T21:52:30.203" v="4049" actId="6549"/>
          <ac:spMkLst>
            <pc:docMk/>
            <pc:sldMk cId="3278219154" sldId="269"/>
            <ac:spMk id="10" creationId="{A71FEF68-F1CD-45E0-8BEC-392CA90D9114}"/>
          </ac:spMkLst>
        </pc:spChg>
        <pc:spChg chg="add mod">
          <ac:chgData name="Bob Rajan" userId="efe1b2ae-a6ce-4d4c-a207-b19fb703a183" providerId="ADAL" clId="{EB93950C-5CF3-46AF-9B68-99B67BFDB87E}" dt="2021-03-02T21:47:37.405" v="4020" actId="164"/>
          <ac:spMkLst>
            <pc:docMk/>
            <pc:sldMk cId="3278219154" sldId="269"/>
            <ac:spMk id="11" creationId="{B2510C09-8DBF-4102-B439-39BB82C2B1A5}"/>
          </ac:spMkLst>
        </pc:spChg>
        <pc:spChg chg="add del mod">
          <ac:chgData name="Bob Rajan" userId="efe1b2ae-a6ce-4d4c-a207-b19fb703a183" providerId="ADAL" clId="{EB93950C-5CF3-46AF-9B68-99B67BFDB87E}" dt="2021-03-02T21:52:38.202" v="4051" actId="6549"/>
          <ac:spMkLst>
            <pc:docMk/>
            <pc:sldMk cId="3278219154" sldId="269"/>
            <ac:spMk id="12" creationId="{6C794FA3-A837-4173-9E9E-5E03ACE2A032}"/>
          </ac:spMkLst>
        </pc:spChg>
        <pc:spChg chg="add mod">
          <ac:chgData name="Bob Rajan" userId="efe1b2ae-a6ce-4d4c-a207-b19fb703a183" providerId="ADAL" clId="{EB93950C-5CF3-46AF-9B68-99B67BFDB87E}" dt="2021-03-02T21:48:53.831" v="4029" actId="1076"/>
          <ac:spMkLst>
            <pc:docMk/>
            <pc:sldMk cId="3278219154" sldId="269"/>
            <ac:spMk id="13" creationId="{24538890-8D83-4724-8602-5F9A9ED8DA3A}"/>
          </ac:spMkLst>
        </pc:spChg>
        <pc:spChg chg="add del mod">
          <ac:chgData name="Bob Rajan" userId="efe1b2ae-a6ce-4d4c-a207-b19fb703a183" providerId="ADAL" clId="{EB93950C-5CF3-46AF-9B68-99B67BFDB87E}" dt="2021-03-02T21:47:04.860" v="4014"/>
          <ac:spMkLst>
            <pc:docMk/>
            <pc:sldMk cId="3278219154" sldId="269"/>
            <ac:spMk id="14" creationId="{2512392D-5703-4B98-9A34-EAAF6F7E29DE}"/>
          </ac:spMkLst>
        </pc:spChg>
        <pc:spChg chg="add del mod">
          <ac:chgData name="Bob Rajan" userId="efe1b2ae-a6ce-4d4c-a207-b19fb703a183" providerId="ADAL" clId="{EB93950C-5CF3-46AF-9B68-99B67BFDB87E}" dt="2021-03-02T21:47:04.860" v="4014"/>
          <ac:spMkLst>
            <pc:docMk/>
            <pc:sldMk cId="3278219154" sldId="269"/>
            <ac:spMk id="15" creationId="{01850B01-3273-47B1-86F7-99FF3B44CC9E}"/>
          </ac:spMkLst>
        </pc:spChg>
        <pc:spChg chg="add del mod">
          <ac:chgData name="Bob Rajan" userId="efe1b2ae-a6ce-4d4c-a207-b19fb703a183" providerId="ADAL" clId="{EB93950C-5CF3-46AF-9B68-99B67BFDB87E}" dt="2021-03-02T21:50:58.219" v="4040" actId="478"/>
          <ac:spMkLst>
            <pc:docMk/>
            <pc:sldMk cId="3278219154" sldId="269"/>
            <ac:spMk id="21" creationId="{81F657A6-F3ED-4BB7-8C35-588851D3D5EF}"/>
          </ac:spMkLst>
        </pc:spChg>
        <pc:spChg chg="add del mod">
          <ac:chgData name="Bob Rajan" userId="efe1b2ae-a6ce-4d4c-a207-b19fb703a183" providerId="ADAL" clId="{EB93950C-5CF3-46AF-9B68-99B67BFDB87E}" dt="2021-03-02T21:51:04.089" v="4042" actId="478"/>
          <ac:spMkLst>
            <pc:docMk/>
            <pc:sldMk cId="3278219154" sldId="269"/>
            <ac:spMk id="22" creationId="{AED5592F-9D79-46E1-976E-293B3015A82D}"/>
          </ac:spMkLst>
        </pc:spChg>
        <pc:spChg chg="mod">
          <ac:chgData name="Bob Rajan" userId="efe1b2ae-a6ce-4d4c-a207-b19fb703a183" providerId="ADAL" clId="{EB93950C-5CF3-46AF-9B68-99B67BFDB87E}" dt="2021-03-02T21:52:54.071" v="4053"/>
          <ac:spMkLst>
            <pc:docMk/>
            <pc:sldMk cId="3278219154" sldId="269"/>
            <ac:spMk id="24" creationId="{16AB9520-C1E5-4F3E-B60E-E231083E05AD}"/>
          </ac:spMkLst>
        </pc:spChg>
        <pc:spChg chg="mod">
          <ac:chgData name="Bob Rajan" userId="efe1b2ae-a6ce-4d4c-a207-b19fb703a183" providerId="ADAL" clId="{EB93950C-5CF3-46AF-9B68-99B67BFDB87E}" dt="2021-03-02T21:52:54.071" v="4053"/>
          <ac:spMkLst>
            <pc:docMk/>
            <pc:sldMk cId="3278219154" sldId="269"/>
            <ac:spMk id="25" creationId="{F457DC6E-6519-4B8A-B5FA-9CE4F998E0D5}"/>
          </ac:spMkLst>
        </pc:spChg>
        <pc:spChg chg="mod">
          <ac:chgData name="Bob Rajan" userId="efe1b2ae-a6ce-4d4c-a207-b19fb703a183" providerId="ADAL" clId="{EB93950C-5CF3-46AF-9B68-99B67BFDB87E}" dt="2021-03-02T21:53:19.071" v="4057"/>
          <ac:spMkLst>
            <pc:docMk/>
            <pc:sldMk cId="3278219154" sldId="269"/>
            <ac:spMk id="27" creationId="{91DEFF6D-CF46-4068-8733-6C43A6125027}"/>
          </ac:spMkLst>
        </pc:spChg>
        <pc:spChg chg="mod">
          <ac:chgData name="Bob Rajan" userId="efe1b2ae-a6ce-4d4c-a207-b19fb703a183" providerId="ADAL" clId="{EB93950C-5CF3-46AF-9B68-99B67BFDB87E}" dt="2021-03-02T21:53:19.071" v="4057"/>
          <ac:spMkLst>
            <pc:docMk/>
            <pc:sldMk cId="3278219154" sldId="269"/>
            <ac:spMk id="28" creationId="{5D9E2C90-6616-4171-BB30-067446C82FEA}"/>
          </ac:spMkLst>
        </pc:spChg>
        <pc:spChg chg="mod">
          <ac:chgData name="Bob Rajan" userId="efe1b2ae-a6ce-4d4c-a207-b19fb703a183" providerId="ADAL" clId="{EB93950C-5CF3-46AF-9B68-99B67BFDB87E}" dt="2021-03-02T21:53:29.171" v="4059"/>
          <ac:spMkLst>
            <pc:docMk/>
            <pc:sldMk cId="3278219154" sldId="269"/>
            <ac:spMk id="30" creationId="{6688AD9E-D6DA-45F9-8BA2-815E45366A59}"/>
          </ac:spMkLst>
        </pc:spChg>
        <pc:spChg chg="mod">
          <ac:chgData name="Bob Rajan" userId="efe1b2ae-a6ce-4d4c-a207-b19fb703a183" providerId="ADAL" clId="{EB93950C-5CF3-46AF-9B68-99B67BFDB87E}" dt="2021-03-02T21:53:29.171" v="4059"/>
          <ac:spMkLst>
            <pc:docMk/>
            <pc:sldMk cId="3278219154" sldId="269"/>
            <ac:spMk id="31" creationId="{F348ABEB-8F39-4651-872A-FB3EC8851BD1}"/>
          </ac:spMkLst>
        </pc:spChg>
        <pc:grpChg chg="add del mod">
          <ac:chgData name="Bob Rajan" userId="efe1b2ae-a6ce-4d4c-a207-b19fb703a183" providerId="ADAL" clId="{EB93950C-5CF3-46AF-9B68-99B67BFDB87E}" dt="2021-03-02T21:52:41.828" v="4052" actId="478"/>
          <ac:grpSpMkLst>
            <pc:docMk/>
            <pc:sldMk cId="3278219154" sldId="269"/>
            <ac:grpSpMk id="16" creationId="{56E2C9E4-AFC2-4182-8116-F80725330639}"/>
          </ac:grpSpMkLst>
        </pc:grpChg>
        <pc:grpChg chg="add del mod">
          <ac:chgData name="Bob Rajan" userId="efe1b2ae-a6ce-4d4c-a207-b19fb703a183" providerId="ADAL" clId="{EB93950C-5CF3-46AF-9B68-99B67BFDB87E}" dt="2021-03-02T21:52:33.365" v="4050" actId="478"/>
          <ac:grpSpMkLst>
            <pc:docMk/>
            <pc:sldMk cId="3278219154" sldId="269"/>
            <ac:grpSpMk id="17" creationId="{7101C4A3-A82D-49BB-B563-0A2C1C8BE697}"/>
          </ac:grpSpMkLst>
        </pc:grpChg>
        <pc:grpChg chg="add mod">
          <ac:chgData name="Bob Rajan" userId="efe1b2ae-a6ce-4d4c-a207-b19fb703a183" providerId="ADAL" clId="{EB93950C-5CF3-46AF-9B68-99B67BFDB87E}" dt="2021-03-02T21:54:34.410" v="4065" actId="164"/>
          <ac:grpSpMkLst>
            <pc:docMk/>
            <pc:sldMk cId="3278219154" sldId="269"/>
            <ac:grpSpMk id="18" creationId="{E65EFEA4-B167-442B-A521-61C1C7B6A39F}"/>
          </ac:grpSpMkLst>
        </pc:grpChg>
        <pc:grpChg chg="add del mod">
          <ac:chgData name="Bob Rajan" userId="efe1b2ae-a6ce-4d4c-a207-b19fb703a183" providerId="ADAL" clId="{EB93950C-5CF3-46AF-9B68-99B67BFDB87E}" dt="2021-03-02T21:50:15.126" v="4035" actId="165"/>
          <ac:grpSpMkLst>
            <pc:docMk/>
            <pc:sldMk cId="3278219154" sldId="269"/>
            <ac:grpSpMk id="19" creationId="{DE24846B-6C37-49BD-AEC8-14D64590ECE9}"/>
          </ac:grpSpMkLst>
        </pc:grpChg>
        <pc:grpChg chg="add del mod">
          <ac:chgData name="Bob Rajan" userId="efe1b2ae-a6ce-4d4c-a207-b19fb703a183" providerId="ADAL" clId="{EB93950C-5CF3-46AF-9B68-99B67BFDB87E}" dt="2021-03-02T21:51:48.267" v="4046" actId="478"/>
          <ac:grpSpMkLst>
            <pc:docMk/>
            <pc:sldMk cId="3278219154" sldId="269"/>
            <ac:grpSpMk id="20" creationId="{60318DAC-DDF9-498D-8626-8E6BF9900FD8}"/>
          </ac:grpSpMkLst>
        </pc:grpChg>
        <pc:grpChg chg="add mod">
          <ac:chgData name="Bob Rajan" userId="efe1b2ae-a6ce-4d4c-a207-b19fb703a183" providerId="ADAL" clId="{EB93950C-5CF3-46AF-9B68-99B67BFDB87E}" dt="2021-03-02T21:54:34.410" v="4065" actId="164"/>
          <ac:grpSpMkLst>
            <pc:docMk/>
            <pc:sldMk cId="3278219154" sldId="269"/>
            <ac:grpSpMk id="23" creationId="{290DC199-633E-46E3-B9B1-7C151304AC89}"/>
          </ac:grpSpMkLst>
        </pc:grpChg>
        <pc:grpChg chg="add mod">
          <ac:chgData name="Bob Rajan" userId="efe1b2ae-a6ce-4d4c-a207-b19fb703a183" providerId="ADAL" clId="{EB93950C-5CF3-46AF-9B68-99B67BFDB87E}" dt="2021-03-02T21:54:34.410" v="4065" actId="164"/>
          <ac:grpSpMkLst>
            <pc:docMk/>
            <pc:sldMk cId="3278219154" sldId="269"/>
            <ac:grpSpMk id="26" creationId="{3E7464F7-3C1D-4FFA-BB1E-F14D9D7DB67F}"/>
          </ac:grpSpMkLst>
        </pc:grpChg>
        <pc:grpChg chg="add mod">
          <ac:chgData name="Bob Rajan" userId="efe1b2ae-a6ce-4d4c-a207-b19fb703a183" providerId="ADAL" clId="{EB93950C-5CF3-46AF-9B68-99B67BFDB87E}" dt="2021-03-02T21:54:34.410" v="4065" actId="164"/>
          <ac:grpSpMkLst>
            <pc:docMk/>
            <pc:sldMk cId="3278219154" sldId="269"/>
            <ac:grpSpMk id="29" creationId="{F698FF20-00D2-479E-B8BB-5A133AF9FC43}"/>
          </ac:grpSpMkLst>
        </pc:grpChg>
        <pc:grpChg chg="add mod">
          <ac:chgData name="Bob Rajan" userId="efe1b2ae-a6ce-4d4c-a207-b19fb703a183" providerId="ADAL" clId="{EB93950C-5CF3-46AF-9B68-99B67BFDB87E}" dt="2021-03-02T21:54:34.410" v="4065" actId="164"/>
          <ac:grpSpMkLst>
            <pc:docMk/>
            <pc:sldMk cId="3278219154" sldId="269"/>
            <ac:grpSpMk id="32" creationId="{36A5C823-25A2-4F48-AF94-CB141E3CCE64}"/>
          </ac:grpSpMkLst>
        </pc:grpChg>
      </pc:sldChg>
      <pc:sldChg chg="del">
        <pc:chgData name="Bob Rajan" userId="efe1b2ae-a6ce-4d4c-a207-b19fb703a183" providerId="ADAL" clId="{EB93950C-5CF3-46AF-9B68-99B67BFDB87E}" dt="2021-03-02T21:58:15.200" v="4123" actId="47"/>
        <pc:sldMkLst>
          <pc:docMk/>
          <pc:sldMk cId="4206015703" sldId="270"/>
        </pc:sldMkLst>
      </pc:sldChg>
      <pc:sldChg chg="addSp delSp modSp mod modNotes">
        <pc:chgData name="Bob Rajan" userId="efe1b2ae-a6ce-4d4c-a207-b19fb703a183" providerId="ADAL" clId="{EB93950C-5CF3-46AF-9B68-99B67BFDB87E}" dt="2021-03-22T20:14:03.831" v="6684" actId="20577"/>
        <pc:sldMkLst>
          <pc:docMk/>
          <pc:sldMk cId="3183732674" sldId="271"/>
        </pc:sldMkLst>
        <pc:spChg chg="mod">
          <ac:chgData name="Bob Rajan" userId="efe1b2ae-a6ce-4d4c-a207-b19fb703a183" providerId="ADAL" clId="{EB93950C-5CF3-46AF-9B68-99B67BFDB87E}" dt="2021-03-19T14:08:06.848" v="4813" actId="115"/>
          <ac:spMkLst>
            <pc:docMk/>
            <pc:sldMk cId="3183732674" sldId="271"/>
            <ac:spMk id="2" creationId="{81EA936E-A5C6-4D13-88C9-DEAE4533B23F}"/>
          </ac:spMkLst>
        </pc:spChg>
        <pc:spChg chg="mod">
          <ac:chgData name="Bob Rajan" userId="efe1b2ae-a6ce-4d4c-a207-b19fb703a183" providerId="ADAL" clId="{EB93950C-5CF3-46AF-9B68-99B67BFDB87E}" dt="2021-03-19T13:59:12.574" v="4812" actId="207"/>
          <ac:spMkLst>
            <pc:docMk/>
            <pc:sldMk cId="3183732674" sldId="271"/>
            <ac:spMk id="7" creationId="{5F83AE4B-6580-4D8C-B2D3-8A0CE70E08A7}"/>
          </ac:spMkLst>
        </pc:spChg>
        <pc:grpChg chg="add del mod">
          <ac:chgData name="Bob Rajan" userId="efe1b2ae-a6ce-4d4c-a207-b19fb703a183" providerId="ADAL" clId="{EB93950C-5CF3-46AF-9B68-99B67BFDB87E}" dt="2021-03-03T11:57:38.626" v="4560" actId="478"/>
          <ac:grpSpMkLst>
            <pc:docMk/>
            <pc:sldMk cId="3183732674" sldId="271"/>
            <ac:grpSpMk id="3" creationId="{DC2FC1E6-AC90-4239-A9C1-D6CD37AFC3E4}"/>
          </ac:grpSpMkLst>
        </pc:grpChg>
        <pc:picChg chg="add del mod topLvl">
          <ac:chgData name="Bob Rajan" userId="efe1b2ae-a6ce-4d4c-a207-b19fb703a183" providerId="ADAL" clId="{EB93950C-5CF3-46AF-9B68-99B67BFDB87E}" dt="2021-03-03T11:57:38.626" v="4560" actId="478"/>
          <ac:picMkLst>
            <pc:docMk/>
            <pc:sldMk cId="3183732674" sldId="271"/>
            <ac:picMk id="6" creationId="{6B6FB489-DC63-4043-A97E-5FBFC906A83A}"/>
          </ac:picMkLst>
        </pc:picChg>
        <pc:picChg chg="del">
          <ac:chgData name="Bob Rajan" userId="efe1b2ae-a6ce-4d4c-a207-b19fb703a183" providerId="ADAL" clId="{EB93950C-5CF3-46AF-9B68-99B67BFDB87E}" dt="2021-03-01T22:58:52.966" v="490" actId="478"/>
          <ac:picMkLst>
            <pc:docMk/>
            <pc:sldMk cId="3183732674" sldId="271"/>
            <ac:picMk id="9" creationId="{5CED3B7D-7EF5-4550-A2C9-59F7B46ED66C}"/>
          </ac:picMkLst>
        </pc:picChg>
        <pc:picChg chg="mod topLvl">
          <ac:chgData name="Bob Rajan" userId="efe1b2ae-a6ce-4d4c-a207-b19fb703a183" providerId="ADAL" clId="{EB93950C-5CF3-46AF-9B68-99B67BFDB87E}" dt="2021-03-03T12:38:33.599" v="4673" actId="1440"/>
          <ac:picMkLst>
            <pc:docMk/>
            <pc:sldMk cId="3183732674" sldId="271"/>
            <ac:picMk id="10" creationId="{7AE0C9ED-223F-4826-AFF9-8C985B6C5E16}"/>
          </ac:picMkLst>
        </pc:picChg>
      </pc:sldChg>
      <pc:sldChg chg="modSp mod modNotes">
        <pc:chgData name="Bob Rajan" userId="efe1b2ae-a6ce-4d4c-a207-b19fb703a183" providerId="ADAL" clId="{EB93950C-5CF3-46AF-9B68-99B67BFDB87E}" dt="2021-03-22T20:20:08.370" v="7093" actId="20577"/>
        <pc:sldMkLst>
          <pc:docMk/>
          <pc:sldMk cId="3390237632" sldId="272"/>
        </pc:sldMkLst>
        <pc:spChg chg="mod">
          <ac:chgData name="Bob Rajan" userId="efe1b2ae-a6ce-4d4c-a207-b19fb703a183" providerId="ADAL" clId="{EB93950C-5CF3-46AF-9B68-99B67BFDB87E}" dt="2021-03-02T20:28:29.820" v="2185" actId="255"/>
          <ac:spMkLst>
            <pc:docMk/>
            <pc:sldMk cId="3390237632" sldId="272"/>
            <ac:spMk id="2" creationId="{81EA936E-A5C6-4D13-88C9-DEAE4533B23F}"/>
          </ac:spMkLst>
        </pc:spChg>
        <pc:spChg chg="mod">
          <ac:chgData name="Bob Rajan" userId="efe1b2ae-a6ce-4d4c-a207-b19fb703a183" providerId="ADAL" clId="{EB93950C-5CF3-46AF-9B68-99B67BFDB87E}" dt="2021-03-22T19:58:46.936" v="5567" actId="6549"/>
          <ac:spMkLst>
            <pc:docMk/>
            <pc:sldMk cId="3390237632" sldId="272"/>
            <ac:spMk id="7" creationId="{5F83AE4B-6580-4D8C-B2D3-8A0CE70E08A7}"/>
          </ac:spMkLst>
        </pc:spChg>
        <pc:picChg chg="mod">
          <ac:chgData name="Bob Rajan" userId="efe1b2ae-a6ce-4d4c-a207-b19fb703a183" providerId="ADAL" clId="{EB93950C-5CF3-46AF-9B68-99B67BFDB87E}" dt="2021-03-03T12:40:12.718" v="4685" actId="1440"/>
          <ac:picMkLst>
            <pc:docMk/>
            <pc:sldMk cId="3390237632" sldId="272"/>
            <ac:picMk id="6" creationId="{F00E6CB1-9E53-4625-A543-3E703B06637D}"/>
          </ac:picMkLst>
        </pc:picChg>
      </pc:sldChg>
      <pc:sldChg chg="addSp delSp modSp del mod ord">
        <pc:chgData name="Bob Rajan" userId="efe1b2ae-a6ce-4d4c-a207-b19fb703a183" providerId="ADAL" clId="{EB93950C-5CF3-46AF-9B68-99B67BFDB87E}" dt="2021-03-03T12:14:32.290" v="4636" actId="47"/>
        <pc:sldMkLst>
          <pc:docMk/>
          <pc:sldMk cId="1228773553" sldId="273"/>
        </pc:sldMkLst>
        <pc:spChg chg="del">
          <ac:chgData name="Bob Rajan" userId="efe1b2ae-a6ce-4d4c-a207-b19fb703a183" providerId="ADAL" clId="{EB93950C-5CF3-46AF-9B68-99B67BFDB87E}" dt="2021-03-01T22:47:05.686" v="368" actId="478"/>
          <ac:spMkLst>
            <pc:docMk/>
            <pc:sldMk cId="1228773553" sldId="273"/>
            <ac:spMk id="2" creationId="{81EA936E-A5C6-4D13-88C9-DEAE4533B23F}"/>
          </ac:spMkLst>
        </pc:spChg>
        <pc:spChg chg="add del mod">
          <ac:chgData name="Bob Rajan" userId="efe1b2ae-a6ce-4d4c-a207-b19fb703a183" providerId="ADAL" clId="{EB93950C-5CF3-46AF-9B68-99B67BFDB87E}" dt="2021-03-01T22:47:15.745" v="370" actId="478"/>
          <ac:spMkLst>
            <pc:docMk/>
            <pc:sldMk cId="1228773553" sldId="273"/>
            <ac:spMk id="4" creationId="{8E2EFAEF-7536-4D21-8137-A9B76793E184}"/>
          </ac:spMkLst>
        </pc:spChg>
        <pc:spChg chg="mod">
          <ac:chgData name="Bob Rajan" userId="efe1b2ae-a6ce-4d4c-a207-b19fb703a183" providerId="ADAL" clId="{EB93950C-5CF3-46AF-9B68-99B67BFDB87E}" dt="2021-03-02T21:57:04.124" v="4118" actId="2"/>
          <ac:spMkLst>
            <pc:docMk/>
            <pc:sldMk cId="1228773553" sldId="273"/>
            <ac:spMk id="7" creationId="{5F83AE4B-6580-4D8C-B2D3-8A0CE70E08A7}"/>
          </ac:spMkLst>
        </pc:spChg>
        <pc:picChg chg="add del mod">
          <ac:chgData name="Bob Rajan" userId="efe1b2ae-a6ce-4d4c-a207-b19fb703a183" providerId="ADAL" clId="{EB93950C-5CF3-46AF-9B68-99B67BFDB87E}" dt="2021-03-02T20:56:22.550" v="2569" actId="1076"/>
          <ac:picMkLst>
            <pc:docMk/>
            <pc:sldMk cId="1228773553" sldId="273"/>
            <ac:picMk id="3" creationId="{BD41BFDA-1CD9-41B0-B209-28355F145ECE}"/>
          </ac:picMkLst>
        </pc:picChg>
      </pc:sldChg>
      <pc:sldChg chg="addSp delSp modSp mod ord modNotes">
        <pc:chgData name="Bob Rajan" userId="efe1b2ae-a6ce-4d4c-a207-b19fb703a183" providerId="ADAL" clId="{EB93950C-5CF3-46AF-9B68-99B67BFDB87E}" dt="2021-03-22T20:16:29.555" v="6786" actId="113"/>
        <pc:sldMkLst>
          <pc:docMk/>
          <pc:sldMk cId="620806957" sldId="274"/>
        </pc:sldMkLst>
        <pc:spChg chg="mod">
          <ac:chgData name="Bob Rajan" userId="efe1b2ae-a6ce-4d4c-a207-b19fb703a183" providerId="ADAL" clId="{EB93950C-5CF3-46AF-9B68-99B67BFDB87E}" dt="2021-03-02T21:00:06.887" v="2586" actId="1076"/>
          <ac:spMkLst>
            <pc:docMk/>
            <pc:sldMk cId="620806957" sldId="274"/>
            <ac:spMk id="2" creationId="{81EA936E-A5C6-4D13-88C9-DEAE4533B23F}"/>
          </ac:spMkLst>
        </pc:spChg>
        <pc:spChg chg="mod">
          <ac:chgData name="Bob Rajan" userId="efe1b2ae-a6ce-4d4c-a207-b19fb703a183" providerId="ADAL" clId="{EB93950C-5CF3-46AF-9B68-99B67BFDB87E}" dt="2021-03-19T13:35:29.579" v="4734" actId="1076"/>
          <ac:spMkLst>
            <pc:docMk/>
            <pc:sldMk cId="620806957" sldId="274"/>
            <ac:spMk id="7" creationId="{5F83AE4B-6580-4D8C-B2D3-8A0CE70E08A7}"/>
          </ac:spMkLst>
        </pc:spChg>
        <pc:picChg chg="add mod">
          <ac:chgData name="Bob Rajan" userId="efe1b2ae-a6ce-4d4c-a207-b19fb703a183" providerId="ADAL" clId="{EB93950C-5CF3-46AF-9B68-99B67BFDB87E}" dt="2021-03-19T14:13:46.177" v="4825" actId="688"/>
          <ac:picMkLst>
            <pc:docMk/>
            <pc:sldMk cId="620806957" sldId="274"/>
            <ac:picMk id="8" creationId="{0FE2119B-A221-47D1-9707-D19BE7FD94A4}"/>
          </ac:picMkLst>
        </pc:picChg>
        <pc:picChg chg="add del mod">
          <ac:chgData name="Bob Rajan" userId="efe1b2ae-a6ce-4d4c-a207-b19fb703a183" providerId="ADAL" clId="{EB93950C-5CF3-46AF-9B68-99B67BFDB87E}" dt="2021-03-19T14:15:13.024" v="4831" actId="21"/>
          <ac:picMkLst>
            <pc:docMk/>
            <pc:sldMk cId="620806957" sldId="274"/>
            <ac:picMk id="10" creationId="{3D16D6C6-A54B-490E-834A-96E5CF8F1648}"/>
          </ac:picMkLst>
        </pc:picChg>
        <pc:picChg chg="add mod">
          <ac:chgData name="Bob Rajan" userId="efe1b2ae-a6ce-4d4c-a207-b19fb703a183" providerId="ADAL" clId="{EB93950C-5CF3-46AF-9B68-99B67BFDB87E}" dt="2021-03-19T14:19:15.788" v="4838" actId="14100"/>
          <ac:picMkLst>
            <pc:docMk/>
            <pc:sldMk cId="620806957" sldId="274"/>
            <ac:picMk id="12" creationId="{C83D4852-7E0F-4F66-970F-005598CB47E0}"/>
          </ac:picMkLst>
        </pc:picChg>
      </pc:sldChg>
      <pc:sldChg chg="modSp mod modNotes">
        <pc:chgData name="Bob Rajan" userId="efe1b2ae-a6ce-4d4c-a207-b19fb703a183" providerId="ADAL" clId="{EB93950C-5CF3-46AF-9B68-99B67BFDB87E}" dt="2021-03-22T20:19:53.551" v="7067" actId="20577"/>
        <pc:sldMkLst>
          <pc:docMk/>
          <pc:sldMk cId="3317159935" sldId="275"/>
        </pc:sldMkLst>
        <pc:spChg chg="mod">
          <ac:chgData name="Bob Rajan" userId="efe1b2ae-a6ce-4d4c-a207-b19fb703a183" providerId="ADAL" clId="{EB93950C-5CF3-46AF-9B68-99B67BFDB87E}" dt="2021-03-02T21:01:46.259" v="2602" actId="1076"/>
          <ac:spMkLst>
            <pc:docMk/>
            <pc:sldMk cId="3317159935" sldId="275"/>
            <ac:spMk id="2" creationId="{81EA936E-A5C6-4D13-88C9-DEAE4533B23F}"/>
          </ac:spMkLst>
        </pc:spChg>
        <pc:spChg chg="mod">
          <ac:chgData name="Bob Rajan" userId="efe1b2ae-a6ce-4d4c-a207-b19fb703a183" providerId="ADAL" clId="{EB93950C-5CF3-46AF-9B68-99B67BFDB87E}" dt="2021-03-02T21:01:18.796" v="2599" actId="20577"/>
          <ac:spMkLst>
            <pc:docMk/>
            <pc:sldMk cId="3317159935" sldId="275"/>
            <ac:spMk id="7" creationId="{5F83AE4B-6580-4D8C-B2D3-8A0CE70E08A7}"/>
          </ac:spMkLst>
        </pc:spChg>
        <pc:picChg chg="mod">
          <ac:chgData name="Bob Rajan" userId="efe1b2ae-a6ce-4d4c-a207-b19fb703a183" providerId="ADAL" clId="{EB93950C-5CF3-46AF-9B68-99B67BFDB87E}" dt="2021-03-03T12:40:27.026" v="4687" actId="1440"/>
          <ac:picMkLst>
            <pc:docMk/>
            <pc:sldMk cId="3317159935" sldId="275"/>
            <ac:picMk id="6" creationId="{F00E6CB1-9E53-4625-A543-3E703B06637D}"/>
          </ac:picMkLst>
        </pc:picChg>
      </pc:sldChg>
      <pc:sldChg chg="modSp mod modNotes">
        <pc:chgData name="Bob Rajan" userId="efe1b2ae-a6ce-4d4c-a207-b19fb703a183" providerId="ADAL" clId="{EB93950C-5CF3-46AF-9B68-99B67BFDB87E}" dt="2021-03-22T20:20:19.161" v="7101" actId="20577"/>
        <pc:sldMkLst>
          <pc:docMk/>
          <pc:sldMk cId="922427064" sldId="276"/>
        </pc:sldMkLst>
        <pc:spChg chg="mod">
          <ac:chgData name="Bob Rajan" userId="efe1b2ae-a6ce-4d4c-a207-b19fb703a183" providerId="ADAL" clId="{EB93950C-5CF3-46AF-9B68-99B67BFDB87E}" dt="2021-03-02T21:02:02.430" v="2603" actId="14100"/>
          <ac:spMkLst>
            <pc:docMk/>
            <pc:sldMk cId="922427064" sldId="276"/>
            <ac:spMk id="2" creationId="{81EA936E-A5C6-4D13-88C9-DEAE4533B23F}"/>
          </ac:spMkLst>
        </pc:spChg>
        <pc:spChg chg="mod">
          <ac:chgData name="Bob Rajan" userId="efe1b2ae-a6ce-4d4c-a207-b19fb703a183" providerId="ADAL" clId="{EB93950C-5CF3-46AF-9B68-99B67BFDB87E}" dt="2021-03-22T19:59:43.351" v="5570" actId="6549"/>
          <ac:spMkLst>
            <pc:docMk/>
            <pc:sldMk cId="922427064" sldId="276"/>
            <ac:spMk id="7" creationId="{5F83AE4B-6580-4D8C-B2D3-8A0CE70E08A7}"/>
          </ac:spMkLst>
        </pc:spChg>
        <pc:picChg chg="mod">
          <ac:chgData name="Bob Rajan" userId="efe1b2ae-a6ce-4d4c-a207-b19fb703a183" providerId="ADAL" clId="{EB93950C-5CF3-46AF-9B68-99B67BFDB87E}" dt="2021-03-01T22:59:39.025" v="501" actId="1076"/>
          <ac:picMkLst>
            <pc:docMk/>
            <pc:sldMk cId="922427064" sldId="276"/>
            <ac:picMk id="6" creationId="{F00E6CB1-9E53-4625-A543-3E703B06637D}"/>
          </ac:picMkLst>
        </pc:picChg>
      </pc:sldChg>
      <pc:sldChg chg="addSp delSp modSp add del mod">
        <pc:chgData name="Bob Rajan" userId="efe1b2ae-a6ce-4d4c-a207-b19fb703a183" providerId="ADAL" clId="{EB93950C-5CF3-46AF-9B68-99B67BFDB87E}" dt="2021-03-02T13:35:15.036" v="1062" actId="47"/>
        <pc:sldMkLst>
          <pc:docMk/>
          <pc:sldMk cId="1176062544" sldId="277"/>
        </pc:sldMkLst>
        <pc:spChg chg="add del mod">
          <ac:chgData name="Bob Rajan" userId="efe1b2ae-a6ce-4d4c-a207-b19fb703a183" providerId="ADAL" clId="{EB93950C-5CF3-46AF-9B68-99B67BFDB87E}" dt="2021-03-02T13:31:06.084" v="889"/>
          <ac:spMkLst>
            <pc:docMk/>
            <pc:sldMk cId="1176062544" sldId="277"/>
            <ac:spMk id="2" creationId="{87AC41F5-3BDD-44E5-A6A9-973B73FACBA0}"/>
          </ac:spMkLst>
        </pc:spChg>
        <pc:spChg chg="mod">
          <ac:chgData name="Bob Rajan" userId="efe1b2ae-a6ce-4d4c-a207-b19fb703a183" providerId="ADAL" clId="{EB93950C-5CF3-46AF-9B68-99B67BFDB87E}" dt="2021-03-02T13:28:23.809" v="750" actId="1076"/>
          <ac:spMkLst>
            <pc:docMk/>
            <pc:sldMk cId="1176062544" sldId="277"/>
            <ac:spMk id="10" creationId="{FBA578D0-9660-4439-BD2D-5B5ADFBA797F}"/>
          </ac:spMkLst>
        </pc:spChg>
        <pc:grpChg chg="mod">
          <ac:chgData name="Bob Rajan" userId="efe1b2ae-a6ce-4d4c-a207-b19fb703a183" providerId="ADAL" clId="{EB93950C-5CF3-46AF-9B68-99B67BFDB87E}" dt="2021-03-02T13:28:28.685" v="751" actId="1076"/>
          <ac:grpSpMkLst>
            <pc:docMk/>
            <pc:sldMk cId="1176062544" sldId="277"/>
            <ac:grpSpMk id="16" creationId="{322CF0BE-5F52-48E3-AB66-226C6375A167}"/>
          </ac:grpSpMkLst>
        </pc:grpChg>
      </pc:sldChg>
      <pc:sldChg chg="addSp delSp modSp add mod ord modNotes">
        <pc:chgData name="Bob Rajan" userId="efe1b2ae-a6ce-4d4c-a207-b19fb703a183" providerId="ADAL" clId="{EB93950C-5CF3-46AF-9B68-99B67BFDB87E}" dt="2021-03-23T20:11:43.109" v="7884" actId="255"/>
        <pc:sldMkLst>
          <pc:docMk/>
          <pc:sldMk cId="1530281838" sldId="278"/>
        </pc:sldMkLst>
        <pc:spChg chg="mod">
          <ac:chgData name="Bob Rajan" userId="efe1b2ae-a6ce-4d4c-a207-b19fb703a183" providerId="ADAL" clId="{EB93950C-5CF3-46AF-9B68-99B67BFDB87E}" dt="2021-03-19T13:45:56.733" v="4811" actId="13926"/>
          <ac:spMkLst>
            <pc:docMk/>
            <pc:sldMk cId="1530281838" sldId="278"/>
            <ac:spMk id="7" creationId="{5F83AE4B-6580-4D8C-B2D3-8A0CE70E08A7}"/>
          </ac:spMkLst>
        </pc:spChg>
        <pc:picChg chg="add del mod">
          <ac:chgData name="Bob Rajan" userId="efe1b2ae-a6ce-4d4c-a207-b19fb703a183" providerId="ADAL" clId="{EB93950C-5CF3-46AF-9B68-99B67BFDB87E}" dt="2021-03-02T18:46:39.642" v="1082" actId="931"/>
          <ac:picMkLst>
            <pc:docMk/>
            <pc:sldMk cId="1530281838" sldId="278"/>
            <ac:picMk id="3" creationId="{6F9A5862-5B7F-4D72-8054-92058950554C}"/>
          </ac:picMkLst>
        </pc:picChg>
        <pc:picChg chg="add mod">
          <ac:chgData name="Bob Rajan" userId="efe1b2ae-a6ce-4d4c-a207-b19fb703a183" providerId="ADAL" clId="{EB93950C-5CF3-46AF-9B68-99B67BFDB87E}" dt="2021-03-03T12:39:59.198" v="4684" actId="1076"/>
          <ac:picMkLst>
            <pc:docMk/>
            <pc:sldMk cId="1530281838" sldId="278"/>
            <ac:picMk id="6" creationId="{3C4471FC-3FC1-4679-B604-457C7BF3259E}"/>
          </ac:picMkLst>
        </pc:picChg>
      </pc:sldChg>
      <pc:sldChg chg="add del ord">
        <pc:chgData name="Bob Rajan" userId="efe1b2ae-a6ce-4d4c-a207-b19fb703a183" providerId="ADAL" clId="{EB93950C-5CF3-46AF-9B68-99B67BFDB87E}" dt="2021-03-02T21:58:13.262" v="4122" actId="47"/>
        <pc:sldMkLst>
          <pc:docMk/>
          <pc:sldMk cId="1674326453" sldId="279"/>
        </pc:sldMkLst>
      </pc:sldChg>
      <pc:sldChg chg="addSp delSp modSp add mod modNotes">
        <pc:chgData name="Bob Rajan" userId="efe1b2ae-a6ce-4d4c-a207-b19fb703a183" providerId="ADAL" clId="{EB93950C-5CF3-46AF-9B68-99B67BFDB87E}" dt="2021-03-22T20:21:20.694" v="7169" actId="20577"/>
        <pc:sldMkLst>
          <pc:docMk/>
          <pc:sldMk cId="3293115202" sldId="280"/>
        </pc:sldMkLst>
        <pc:spChg chg="mod">
          <ac:chgData name="Bob Rajan" userId="efe1b2ae-a6ce-4d4c-a207-b19fb703a183" providerId="ADAL" clId="{EB93950C-5CF3-46AF-9B68-99B67BFDB87E}" dt="2021-03-02T20:51:30.314" v="2488" actId="1076"/>
          <ac:spMkLst>
            <pc:docMk/>
            <pc:sldMk cId="3293115202" sldId="280"/>
            <ac:spMk id="2" creationId="{81EA936E-A5C6-4D13-88C9-DEAE4533B23F}"/>
          </ac:spMkLst>
        </pc:spChg>
        <pc:spChg chg="add del mod">
          <ac:chgData name="Bob Rajan" userId="efe1b2ae-a6ce-4d4c-a207-b19fb703a183" providerId="ADAL" clId="{EB93950C-5CF3-46AF-9B68-99B67BFDB87E}" dt="2021-03-02T21:11:00.402" v="2704"/>
          <ac:spMkLst>
            <pc:docMk/>
            <pc:sldMk cId="3293115202" sldId="280"/>
            <ac:spMk id="3" creationId="{997E572C-28C7-4FC8-9049-469E15D8F380}"/>
          </ac:spMkLst>
        </pc:spChg>
        <pc:spChg chg="add del mod">
          <ac:chgData name="Bob Rajan" userId="efe1b2ae-a6ce-4d4c-a207-b19fb703a183" providerId="ADAL" clId="{EB93950C-5CF3-46AF-9B68-99B67BFDB87E}" dt="2021-03-02T21:11:00.402" v="2702" actId="478"/>
          <ac:spMkLst>
            <pc:docMk/>
            <pc:sldMk cId="3293115202" sldId="280"/>
            <ac:spMk id="4" creationId="{B25212A6-2730-4627-80F9-27286784A425}"/>
          </ac:spMkLst>
        </pc:spChg>
        <pc:spChg chg="add mod">
          <ac:chgData name="Bob Rajan" userId="efe1b2ae-a6ce-4d4c-a207-b19fb703a183" providerId="ADAL" clId="{EB93950C-5CF3-46AF-9B68-99B67BFDB87E}" dt="2021-03-02T21:22:53.592" v="3114" actId="20577"/>
          <ac:spMkLst>
            <pc:docMk/>
            <pc:sldMk cId="3293115202" sldId="280"/>
            <ac:spMk id="6" creationId="{ABB1E230-79A4-482C-BE54-38ED23248501}"/>
          </ac:spMkLst>
        </pc:spChg>
        <pc:spChg chg="mod">
          <ac:chgData name="Bob Rajan" userId="efe1b2ae-a6ce-4d4c-a207-b19fb703a183" providerId="ADAL" clId="{EB93950C-5CF3-46AF-9B68-99B67BFDB87E}" dt="2021-03-19T13:42:13.046" v="4775" actId="207"/>
          <ac:spMkLst>
            <pc:docMk/>
            <pc:sldMk cId="3293115202" sldId="280"/>
            <ac:spMk id="7" creationId="{5F83AE4B-6580-4D8C-B2D3-8A0CE70E08A7}"/>
          </ac:spMkLst>
        </pc:spChg>
        <pc:picChg chg="add mod">
          <ac:chgData name="Bob Rajan" userId="efe1b2ae-a6ce-4d4c-a207-b19fb703a183" providerId="ADAL" clId="{EB93950C-5CF3-46AF-9B68-99B67BFDB87E}" dt="2021-03-02T21:15:20.690" v="2788" actId="1076"/>
          <ac:picMkLst>
            <pc:docMk/>
            <pc:sldMk cId="3293115202" sldId="280"/>
            <ac:picMk id="9" creationId="{43724800-35A6-411D-B1CB-13FB128D5DEA}"/>
          </ac:picMkLst>
        </pc:picChg>
      </pc:sldChg>
      <pc:sldChg chg="add modNotes">
        <pc:chgData name="Bob Rajan" userId="efe1b2ae-a6ce-4d4c-a207-b19fb703a183" providerId="ADAL" clId="{EB93950C-5CF3-46AF-9B68-99B67BFDB87E}" dt="2021-03-02T22:06:50.301" v="4219" actId="478"/>
        <pc:sldMkLst>
          <pc:docMk/>
          <pc:sldMk cId="753151899" sldId="281"/>
        </pc:sldMkLst>
      </pc:sldChg>
      <pc:sldChg chg="add">
        <pc:chgData name="Bob Rajan" userId="efe1b2ae-a6ce-4d4c-a207-b19fb703a183" providerId="ADAL" clId="{EB93950C-5CF3-46AF-9B68-99B67BFDB87E}" dt="2021-03-02T21:58:09.917" v="4121"/>
        <pc:sldMkLst>
          <pc:docMk/>
          <pc:sldMk cId="1535558554" sldId="291"/>
        </pc:sldMkLst>
      </pc:sldChg>
      <pc:sldChg chg="addSp delSp modSp add mod modNotes">
        <pc:chgData name="Bob Rajan" userId="efe1b2ae-a6ce-4d4c-a207-b19fb703a183" providerId="ADAL" clId="{EB93950C-5CF3-46AF-9B68-99B67BFDB87E}" dt="2021-03-22T20:28:52.240" v="7631" actId="20577"/>
        <pc:sldMkLst>
          <pc:docMk/>
          <pc:sldMk cId="853478118" sldId="292"/>
        </pc:sldMkLst>
        <pc:spChg chg="add mod">
          <ac:chgData name="Bob Rajan" userId="efe1b2ae-a6ce-4d4c-a207-b19fb703a183" providerId="ADAL" clId="{EB93950C-5CF3-46AF-9B68-99B67BFDB87E}" dt="2021-03-03T11:45:38.598" v="4501" actId="1076"/>
          <ac:spMkLst>
            <pc:docMk/>
            <pc:sldMk cId="853478118" sldId="292"/>
            <ac:spMk id="6" creationId="{049F1BA8-B278-4432-B061-32AF93E5C34F}"/>
          </ac:spMkLst>
        </pc:spChg>
        <pc:spChg chg="del mod">
          <ac:chgData name="Bob Rajan" userId="efe1b2ae-a6ce-4d4c-a207-b19fb703a183" providerId="ADAL" clId="{EB93950C-5CF3-46AF-9B68-99B67BFDB87E}" dt="2021-03-03T11:34:13.454" v="4231" actId="478"/>
          <ac:spMkLst>
            <pc:docMk/>
            <pc:sldMk cId="853478118" sldId="292"/>
            <ac:spMk id="7" creationId="{5F83AE4B-6580-4D8C-B2D3-8A0CE70E08A7}"/>
          </ac:spMkLst>
        </pc:spChg>
        <pc:spChg chg="add del mod">
          <ac:chgData name="Bob Rajan" userId="efe1b2ae-a6ce-4d4c-a207-b19fb703a183" providerId="ADAL" clId="{EB93950C-5CF3-46AF-9B68-99B67BFDB87E}" dt="2021-03-03T11:34:20.095" v="4232" actId="478"/>
          <ac:spMkLst>
            <pc:docMk/>
            <pc:sldMk cId="853478118" sldId="292"/>
            <ac:spMk id="9" creationId="{C5A106A3-F5B5-4F8E-8F05-862C5C439120}"/>
          </ac:spMkLst>
        </pc:spChg>
        <pc:spChg chg="add mod">
          <ac:chgData name="Bob Rajan" userId="efe1b2ae-a6ce-4d4c-a207-b19fb703a183" providerId="ADAL" clId="{EB93950C-5CF3-46AF-9B68-99B67BFDB87E}" dt="2021-03-19T13:36:38.142" v="4735" actId="20577"/>
          <ac:spMkLst>
            <pc:docMk/>
            <pc:sldMk cId="853478118" sldId="292"/>
            <ac:spMk id="10" creationId="{80A49D44-07A4-414F-A594-C8964BB5CD17}"/>
          </ac:spMkLst>
        </pc:spChg>
      </pc:sldChg>
      <pc:sldChg chg="add del">
        <pc:chgData name="Bob Rajan" userId="efe1b2ae-a6ce-4d4c-a207-b19fb703a183" providerId="ADAL" clId="{EB93950C-5CF3-46AF-9B68-99B67BFDB87E}" dt="2021-03-03T11:32:51.620" v="4227" actId="47"/>
        <pc:sldMkLst>
          <pc:docMk/>
          <pc:sldMk cId="1553953943" sldId="293"/>
        </pc:sldMkLst>
      </pc:sldChg>
      <pc:sldChg chg="delSp modSp add mod modNotes">
        <pc:chgData name="Bob Rajan" userId="efe1b2ae-a6ce-4d4c-a207-b19fb703a183" providerId="ADAL" clId="{EB93950C-5CF3-46AF-9B68-99B67BFDB87E}" dt="2021-03-22T20:27:38.585" v="7610" actId="20577"/>
        <pc:sldMkLst>
          <pc:docMk/>
          <pc:sldMk cId="3823344779" sldId="293"/>
        </pc:sldMkLst>
        <pc:spChg chg="mod">
          <ac:chgData name="Bob Rajan" userId="efe1b2ae-a6ce-4d4c-a207-b19fb703a183" providerId="ADAL" clId="{EB93950C-5CF3-46AF-9B68-99B67BFDB87E}" dt="2021-03-19T13:33:00.556" v="4722" actId="27636"/>
          <ac:spMkLst>
            <pc:docMk/>
            <pc:sldMk cId="3823344779" sldId="293"/>
            <ac:spMk id="3" creationId="{A0E85F31-5945-4A8D-A586-42510BDB7F24}"/>
          </ac:spMkLst>
        </pc:spChg>
        <pc:spChg chg="del mod">
          <ac:chgData name="Bob Rajan" userId="efe1b2ae-a6ce-4d4c-a207-b19fb703a183" providerId="ADAL" clId="{EB93950C-5CF3-46AF-9B68-99B67BFDB87E}" dt="2021-03-03T12:17:43.873" v="4642" actId="478"/>
          <ac:spMkLst>
            <pc:docMk/>
            <pc:sldMk cId="3823344779" sldId="293"/>
            <ac:spMk id="10" creationId="{0E24F027-3295-4B41-ACF3-163E76AE8187}"/>
          </ac:spMkLst>
        </pc:spChg>
        <pc:grpChg chg="del">
          <ac:chgData name="Bob Rajan" userId="efe1b2ae-a6ce-4d4c-a207-b19fb703a183" providerId="ADAL" clId="{EB93950C-5CF3-46AF-9B68-99B67BFDB87E}" dt="2021-03-03T11:56:38.361" v="4551" actId="478"/>
          <ac:grpSpMkLst>
            <pc:docMk/>
            <pc:sldMk cId="3823344779" sldId="293"/>
            <ac:grpSpMk id="11" creationId="{5657B742-ACCD-4939-A34B-83E2527C689E}"/>
          </ac:grpSpMkLst>
        </pc:grpChg>
        <pc:picChg chg="del topLvl">
          <ac:chgData name="Bob Rajan" userId="efe1b2ae-a6ce-4d4c-a207-b19fb703a183" providerId="ADAL" clId="{EB93950C-5CF3-46AF-9B68-99B67BFDB87E}" dt="2021-03-03T11:56:38.361" v="4551" actId="478"/>
          <ac:picMkLst>
            <pc:docMk/>
            <pc:sldMk cId="3823344779" sldId="293"/>
            <ac:picMk id="6" creationId="{132D2C1D-0927-490B-9BE6-A2804B377746}"/>
          </ac:picMkLst>
        </pc:picChg>
        <pc:picChg chg="mod topLvl">
          <ac:chgData name="Bob Rajan" userId="efe1b2ae-a6ce-4d4c-a207-b19fb703a183" providerId="ADAL" clId="{EB93950C-5CF3-46AF-9B68-99B67BFDB87E}" dt="2021-03-19T13:33:11.335" v="4725" actId="1076"/>
          <ac:picMkLst>
            <pc:docMk/>
            <pc:sldMk cId="3823344779" sldId="293"/>
            <ac:picMk id="8" creationId="{FC62D113-5C00-44DD-A9FA-CD8F67359DF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D944D-6614-474C-9808-0730BAB3070B}" type="datetimeFigureOut">
              <a:rPr lang="en-GB" smtClean="0"/>
              <a:t>23/03/2021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F4FD0-F1F3-4DD9-B5AA-835F43DFA26D}" type="slidenum">
              <a:rPr lang="en-GB" smtClean="0"/>
              <a:t>‹#›</a:t>
            </a:fld>
            <a:endParaRPr lang="en-GB" dirty="0"/>
          </a:p>
        </p:txBody>
      </p:sp>
    </p:spTree>
    <p:extLst>
      <p:ext uri="{BB962C8B-B14F-4D97-AF65-F5344CB8AC3E}">
        <p14:creationId xmlns:p14="http://schemas.microsoft.com/office/powerpoint/2010/main" val="61629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PPE come in all shapes and designs. They can be used for protecting various parts of the body, as you will see from the figure on this slide.</a:t>
            </a:r>
          </a:p>
        </p:txBody>
      </p:sp>
      <p:sp>
        <p:nvSpPr>
          <p:cNvPr id="4" name="Slide Number Placeholder 3"/>
          <p:cNvSpPr>
            <a:spLocks noGrp="1"/>
          </p:cNvSpPr>
          <p:nvPr>
            <p:ph type="sldNum" sz="quarter" idx="5"/>
          </p:nvPr>
        </p:nvSpPr>
        <p:spPr/>
        <p:txBody>
          <a:bodyPr/>
          <a:lstStyle/>
          <a:p>
            <a:fld id="{A4AF4FD0-F1F3-4DD9-B5AA-835F43DFA26D}" type="slidenum">
              <a:rPr lang="en-GB" smtClean="0"/>
              <a:t>1</a:t>
            </a:fld>
            <a:endParaRPr lang="en-GB" dirty="0"/>
          </a:p>
        </p:txBody>
      </p:sp>
    </p:spTree>
    <p:extLst>
      <p:ext uri="{BB962C8B-B14F-4D97-AF65-F5344CB8AC3E}">
        <p14:creationId xmlns:p14="http://schemas.microsoft.com/office/powerpoint/2010/main" val="305495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notes</a:t>
            </a:r>
          </a:p>
        </p:txBody>
      </p:sp>
      <p:sp>
        <p:nvSpPr>
          <p:cNvPr id="4" name="Slide Number Placeholder 3"/>
          <p:cNvSpPr>
            <a:spLocks noGrp="1"/>
          </p:cNvSpPr>
          <p:nvPr>
            <p:ph type="sldNum" sz="quarter" idx="5"/>
          </p:nvPr>
        </p:nvSpPr>
        <p:spPr/>
        <p:txBody>
          <a:bodyPr/>
          <a:lstStyle/>
          <a:p>
            <a:fld id="{A4AF4FD0-F1F3-4DD9-B5AA-835F43DFA26D}" type="slidenum">
              <a:rPr lang="en-GB" smtClean="0"/>
              <a:t>10</a:t>
            </a:fld>
            <a:endParaRPr lang="en-GB" dirty="0"/>
          </a:p>
        </p:txBody>
      </p:sp>
    </p:spTree>
    <p:extLst>
      <p:ext uri="{BB962C8B-B14F-4D97-AF65-F5344CB8AC3E}">
        <p14:creationId xmlns:p14="http://schemas.microsoft.com/office/powerpoint/2010/main" val="2907903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Follow these to look after your H&amp;S.</a:t>
            </a:r>
          </a:p>
        </p:txBody>
      </p:sp>
      <p:sp>
        <p:nvSpPr>
          <p:cNvPr id="4" name="Slide Number Placeholder 3"/>
          <p:cNvSpPr>
            <a:spLocks noGrp="1"/>
          </p:cNvSpPr>
          <p:nvPr>
            <p:ph type="sldNum" sz="quarter" idx="5"/>
          </p:nvPr>
        </p:nvSpPr>
        <p:spPr/>
        <p:txBody>
          <a:bodyPr/>
          <a:lstStyle/>
          <a:p>
            <a:fld id="{A4AF4FD0-F1F3-4DD9-B5AA-835F43DFA26D}" type="slidenum">
              <a:rPr lang="en-GB" smtClean="0"/>
              <a:t>11</a:t>
            </a:fld>
            <a:endParaRPr lang="en-GB" dirty="0"/>
          </a:p>
        </p:txBody>
      </p:sp>
    </p:spTree>
    <p:extLst>
      <p:ext uri="{BB962C8B-B14F-4D97-AF65-F5344CB8AC3E}">
        <p14:creationId xmlns:p14="http://schemas.microsoft.com/office/powerpoint/2010/main" val="227930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notes</a:t>
            </a:r>
          </a:p>
        </p:txBody>
      </p:sp>
      <p:sp>
        <p:nvSpPr>
          <p:cNvPr id="4" name="Slide Number Placeholder 3"/>
          <p:cNvSpPr>
            <a:spLocks noGrp="1"/>
          </p:cNvSpPr>
          <p:nvPr>
            <p:ph type="sldNum" sz="quarter" idx="5"/>
          </p:nvPr>
        </p:nvSpPr>
        <p:spPr/>
        <p:txBody>
          <a:bodyPr/>
          <a:lstStyle/>
          <a:p>
            <a:fld id="{A4AF4FD0-F1F3-4DD9-B5AA-835F43DFA26D}" type="slidenum">
              <a:rPr lang="en-GB" smtClean="0"/>
              <a:t>12</a:t>
            </a:fld>
            <a:endParaRPr lang="en-GB" dirty="0"/>
          </a:p>
        </p:txBody>
      </p:sp>
    </p:spTree>
    <p:extLst>
      <p:ext uri="{BB962C8B-B14F-4D97-AF65-F5344CB8AC3E}">
        <p14:creationId xmlns:p14="http://schemas.microsoft.com/office/powerpoint/2010/main" val="3110483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Notes</a:t>
            </a:r>
          </a:p>
        </p:txBody>
      </p:sp>
      <p:sp>
        <p:nvSpPr>
          <p:cNvPr id="4" name="Slide Number Placeholder 3"/>
          <p:cNvSpPr>
            <a:spLocks noGrp="1"/>
          </p:cNvSpPr>
          <p:nvPr>
            <p:ph type="sldNum" sz="quarter" idx="5"/>
          </p:nvPr>
        </p:nvSpPr>
        <p:spPr/>
        <p:txBody>
          <a:bodyPr/>
          <a:lstStyle/>
          <a:p>
            <a:fld id="{A4AF4FD0-F1F3-4DD9-B5AA-835F43DFA26D}" type="slidenum">
              <a:rPr lang="en-GB" smtClean="0"/>
              <a:t>13</a:t>
            </a:fld>
            <a:endParaRPr lang="en-GB" dirty="0"/>
          </a:p>
        </p:txBody>
      </p:sp>
    </p:spTree>
    <p:extLst>
      <p:ext uri="{BB962C8B-B14F-4D97-AF65-F5344CB8AC3E}">
        <p14:creationId xmlns:p14="http://schemas.microsoft.com/office/powerpoint/2010/main" val="672024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 notes</a:t>
            </a:r>
            <a:endParaRPr lang="en-GB" dirty="0"/>
          </a:p>
        </p:txBody>
      </p:sp>
      <p:sp>
        <p:nvSpPr>
          <p:cNvPr id="4" name="Slide Number Placeholder 3"/>
          <p:cNvSpPr>
            <a:spLocks noGrp="1"/>
          </p:cNvSpPr>
          <p:nvPr>
            <p:ph type="sldNum" sz="quarter" idx="5"/>
          </p:nvPr>
        </p:nvSpPr>
        <p:spPr/>
        <p:txBody>
          <a:bodyPr/>
          <a:lstStyle/>
          <a:p>
            <a:fld id="{A4AF4FD0-F1F3-4DD9-B5AA-835F43DFA26D}" type="slidenum">
              <a:rPr lang="en-GB" smtClean="0"/>
              <a:t>14</a:t>
            </a:fld>
            <a:endParaRPr lang="en-GB" dirty="0"/>
          </a:p>
        </p:txBody>
      </p:sp>
    </p:spTree>
    <p:extLst>
      <p:ext uri="{BB962C8B-B14F-4D97-AF65-F5344CB8AC3E}">
        <p14:creationId xmlns:p14="http://schemas.microsoft.com/office/powerpoint/2010/main" val="555482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15</a:t>
            </a:fld>
            <a:endParaRPr lang="en-GB" dirty="0"/>
          </a:p>
        </p:txBody>
      </p:sp>
    </p:spTree>
    <p:extLst>
      <p:ext uri="{BB962C8B-B14F-4D97-AF65-F5344CB8AC3E}">
        <p14:creationId xmlns:p14="http://schemas.microsoft.com/office/powerpoint/2010/main" val="1582099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232" y="5296371"/>
            <a:ext cx="4678382" cy="1944216"/>
          </a:xfrm>
        </p:spPr>
        <p:txBody>
          <a:bodyPr/>
          <a:lstStyle/>
          <a:p>
            <a:r>
              <a:rPr lang="en-GB" sz="1400" dirty="0">
                <a:solidFill>
                  <a:srgbClr val="00B050"/>
                </a:solidFill>
              </a:rPr>
              <a:t>No Notes for this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16</a:t>
            </a:fld>
            <a:endParaRPr lang="en-GB" dirty="0"/>
          </a:p>
        </p:txBody>
      </p:sp>
    </p:spTree>
    <p:extLst>
      <p:ext uri="{BB962C8B-B14F-4D97-AF65-F5344CB8AC3E}">
        <p14:creationId xmlns:p14="http://schemas.microsoft.com/office/powerpoint/2010/main" val="404468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There are many situations where workers have been fatally or seriously injured because wrong or inappropriate PPE was provided.</a:t>
            </a:r>
          </a:p>
          <a:p>
            <a:endParaRPr lang="en-GB" sz="1600" dirty="0"/>
          </a:p>
          <a:p>
            <a:r>
              <a:rPr lang="en-GB" sz="1600" dirty="0"/>
              <a:t>That is why many questions must be asked. The selection should be made by a competent person or after referring to a reputable guidance, like those produced by HSE.</a:t>
            </a:r>
          </a:p>
        </p:txBody>
      </p:sp>
      <p:sp>
        <p:nvSpPr>
          <p:cNvPr id="4" name="Slide Number Placeholder 3"/>
          <p:cNvSpPr>
            <a:spLocks noGrp="1"/>
          </p:cNvSpPr>
          <p:nvPr>
            <p:ph type="sldNum" sz="quarter" idx="5"/>
          </p:nvPr>
        </p:nvSpPr>
        <p:spPr/>
        <p:txBody>
          <a:bodyPr/>
          <a:lstStyle/>
          <a:p>
            <a:fld id="{A4AF4FD0-F1F3-4DD9-B5AA-835F43DFA26D}" type="slidenum">
              <a:rPr lang="en-GB" smtClean="0"/>
              <a:t>2</a:t>
            </a:fld>
            <a:endParaRPr lang="en-GB" dirty="0"/>
          </a:p>
        </p:txBody>
      </p:sp>
    </p:spTree>
    <p:extLst>
      <p:ext uri="{BB962C8B-B14F-4D97-AF65-F5344CB8AC3E}">
        <p14:creationId xmlns:p14="http://schemas.microsoft.com/office/powerpoint/2010/main" val="81069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PPE when it fails, the wearer will be left without any or effective protection.</a:t>
            </a:r>
          </a:p>
          <a:p>
            <a:r>
              <a:rPr lang="en-GB" sz="1600" dirty="0"/>
              <a:t> You will see few examples in a while.</a:t>
            </a:r>
          </a:p>
          <a:p>
            <a:endParaRPr lang="en-GB" sz="1600" dirty="0"/>
          </a:p>
          <a:p>
            <a:r>
              <a:rPr lang="en-GB" sz="1600" dirty="0"/>
              <a:t>An engineering control with suitable checks and balance (e.g. alarms to warn failures) will protect all people close to the hazard. Where as PPE will only protect the wearer.</a:t>
            </a:r>
          </a:p>
          <a:p>
            <a:endParaRPr lang="en-GB" dirty="0"/>
          </a:p>
        </p:txBody>
      </p:sp>
      <p:sp>
        <p:nvSpPr>
          <p:cNvPr id="4" name="Slide Number Placeholder 3"/>
          <p:cNvSpPr>
            <a:spLocks noGrp="1"/>
          </p:cNvSpPr>
          <p:nvPr>
            <p:ph type="sldNum" sz="quarter" idx="5"/>
          </p:nvPr>
        </p:nvSpPr>
        <p:spPr/>
        <p:txBody>
          <a:bodyPr/>
          <a:lstStyle/>
          <a:p>
            <a:fld id="{A4AF4FD0-F1F3-4DD9-B5AA-835F43DFA26D}" type="slidenum">
              <a:rPr lang="en-GB" smtClean="0"/>
              <a:t>3</a:t>
            </a:fld>
            <a:endParaRPr lang="en-GB" dirty="0"/>
          </a:p>
        </p:txBody>
      </p:sp>
    </p:spTree>
    <p:extLst>
      <p:ext uri="{BB962C8B-B14F-4D97-AF65-F5344CB8AC3E}">
        <p14:creationId xmlns:p14="http://schemas.microsoft.com/office/powerpoint/2010/main" val="389099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As you can see, for a PPE to provide adequate protection, there should be harmony on all sides of the triangle. Any failure will cause imbalance which can lead to inadequate protection to the wearer.</a:t>
            </a:r>
          </a:p>
          <a:p>
            <a:endParaRPr lang="en-GB" sz="1600" dirty="0"/>
          </a:p>
          <a:p>
            <a:endParaRPr lang="en-GB" sz="1600" dirty="0"/>
          </a:p>
          <a:p>
            <a:r>
              <a:rPr lang="en-GB" sz="1600" b="1" dirty="0">
                <a:solidFill>
                  <a:srgbClr val="00B0F0"/>
                </a:solidFill>
              </a:rPr>
              <a:t>LOcHER Hands ON:</a:t>
            </a:r>
          </a:p>
          <a:p>
            <a:r>
              <a:rPr lang="en-GB" sz="1600" dirty="0"/>
              <a:t>What could happen, if a construction worker wear’s a hard hat with cracks. Then he/she goes to work in an area where falling objects may land on the head</a:t>
            </a:r>
            <a:r>
              <a:rPr lang="en-GB" dirty="0"/>
              <a:t>.  </a:t>
            </a:r>
          </a:p>
        </p:txBody>
      </p:sp>
      <p:sp>
        <p:nvSpPr>
          <p:cNvPr id="4" name="Slide Number Placeholder 3"/>
          <p:cNvSpPr>
            <a:spLocks noGrp="1"/>
          </p:cNvSpPr>
          <p:nvPr>
            <p:ph type="sldNum" sz="quarter" idx="5"/>
          </p:nvPr>
        </p:nvSpPr>
        <p:spPr/>
        <p:txBody>
          <a:bodyPr/>
          <a:lstStyle/>
          <a:p>
            <a:fld id="{A4AF4FD0-F1F3-4DD9-B5AA-835F43DFA26D}" type="slidenum">
              <a:rPr lang="en-GB" smtClean="0"/>
              <a:t>4</a:t>
            </a:fld>
            <a:endParaRPr lang="en-GB" dirty="0"/>
          </a:p>
        </p:txBody>
      </p:sp>
    </p:spTree>
    <p:extLst>
      <p:ext uri="{BB962C8B-B14F-4D97-AF65-F5344CB8AC3E}">
        <p14:creationId xmlns:p14="http://schemas.microsoft.com/office/powerpoint/2010/main" val="3657839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Training to use PPE and the essential PPE identified in a risk assessment should be provided free of charge.</a:t>
            </a:r>
          </a:p>
          <a:p>
            <a:endParaRPr lang="en-GB" sz="1600" dirty="0"/>
          </a:p>
          <a:p>
            <a:r>
              <a:rPr lang="en-GB" sz="1600" dirty="0"/>
              <a:t>Same thing applies for maintaining the PPE.</a:t>
            </a:r>
          </a:p>
          <a:p>
            <a:endParaRPr lang="en-GB" sz="1600" dirty="0"/>
          </a:p>
        </p:txBody>
      </p:sp>
      <p:sp>
        <p:nvSpPr>
          <p:cNvPr id="4" name="Slide Number Placeholder 3"/>
          <p:cNvSpPr>
            <a:spLocks noGrp="1"/>
          </p:cNvSpPr>
          <p:nvPr>
            <p:ph type="sldNum" sz="quarter" idx="5"/>
          </p:nvPr>
        </p:nvSpPr>
        <p:spPr/>
        <p:txBody>
          <a:bodyPr/>
          <a:lstStyle/>
          <a:p>
            <a:fld id="{A4AF4FD0-F1F3-4DD9-B5AA-835F43DFA26D}" type="slidenum">
              <a:rPr lang="en-GB" smtClean="0"/>
              <a:t>5</a:t>
            </a:fld>
            <a:endParaRPr lang="en-GB" dirty="0"/>
          </a:p>
        </p:txBody>
      </p:sp>
    </p:spTree>
    <p:extLst>
      <p:ext uri="{BB962C8B-B14F-4D97-AF65-F5344CB8AC3E}">
        <p14:creationId xmlns:p14="http://schemas.microsoft.com/office/powerpoint/2010/main" val="2322597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solidFill>
                  <a:srgbClr val="00B0F0"/>
                </a:solidFill>
              </a:rPr>
              <a:t>LOcHER Hands ON: </a:t>
            </a:r>
          </a:p>
          <a:p>
            <a:endParaRPr lang="en-GB" sz="1600" dirty="0"/>
          </a:p>
          <a:p>
            <a:r>
              <a:rPr lang="en-GB" sz="1600" dirty="0"/>
              <a:t>1. An employee had serious burns to his legs. It was caused by wet and corrosive mortar. It got inside the boots he was wearing (by looking at the photo, can you visualise where the upper part of the boots sat). The operator did not feel the effects of the wet mortar, until the situation has become very serious. </a:t>
            </a:r>
          </a:p>
          <a:p>
            <a:endParaRPr lang="en-GB" sz="1600" dirty="0"/>
          </a:p>
          <a:p>
            <a:r>
              <a:rPr lang="en-GB" sz="1600" dirty="0"/>
              <a:t>2. Can you look at the other photo and discuss the shortcomings on PPE selection – focus on eye protection and hearing protection for this discussion. </a:t>
            </a:r>
          </a:p>
          <a:p>
            <a:endParaRPr lang="en-GB" sz="1600" dirty="0"/>
          </a:p>
          <a:p>
            <a:r>
              <a:rPr lang="en-GB" sz="1600" dirty="0"/>
              <a:t>You can look at many other issues, including coverall, street clothing, and engineering controls if time permits.</a:t>
            </a:r>
          </a:p>
          <a:p>
            <a:endParaRPr lang="en-GB" sz="1600" dirty="0"/>
          </a:p>
          <a:p>
            <a:endParaRPr lang="en-GB" dirty="0"/>
          </a:p>
        </p:txBody>
      </p:sp>
      <p:sp>
        <p:nvSpPr>
          <p:cNvPr id="4" name="Slide Number Placeholder 3"/>
          <p:cNvSpPr>
            <a:spLocks noGrp="1"/>
          </p:cNvSpPr>
          <p:nvPr>
            <p:ph type="sldNum" sz="quarter" idx="5"/>
          </p:nvPr>
        </p:nvSpPr>
        <p:spPr/>
        <p:txBody>
          <a:bodyPr/>
          <a:lstStyle/>
          <a:p>
            <a:fld id="{A4AF4FD0-F1F3-4DD9-B5AA-835F43DFA26D}" type="slidenum">
              <a:rPr lang="en-GB" smtClean="0"/>
              <a:t>6</a:t>
            </a:fld>
            <a:endParaRPr lang="en-GB" dirty="0"/>
          </a:p>
        </p:txBody>
      </p:sp>
    </p:spTree>
    <p:extLst>
      <p:ext uri="{BB962C8B-B14F-4D97-AF65-F5344CB8AC3E}">
        <p14:creationId xmlns:p14="http://schemas.microsoft.com/office/powerpoint/2010/main" val="377136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Will you ever consider wearing a leisure trainers at work where slips/ trips is a serious potential and hard objects lay on the work area floor.</a:t>
            </a:r>
          </a:p>
        </p:txBody>
      </p:sp>
      <p:sp>
        <p:nvSpPr>
          <p:cNvPr id="4" name="Slide Number Placeholder 3"/>
          <p:cNvSpPr>
            <a:spLocks noGrp="1"/>
          </p:cNvSpPr>
          <p:nvPr>
            <p:ph type="sldNum" sz="quarter" idx="5"/>
          </p:nvPr>
        </p:nvSpPr>
        <p:spPr/>
        <p:txBody>
          <a:bodyPr/>
          <a:lstStyle/>
          <a:p>
            <a:fld id="{A4AF4FD0-F1F3-4DD9-B5AA-835F43DFA26D}" type="slidenum">
              <a:rPr lang="en-GB" smtClean="0"/>
              <a:t>7</a:t>
            </a:fld>
            <a:endParaRPr lang="en-GB" dirty="0"/>
          </a:p>
        </p:txBody>
      </p:sp>
    </p:spTree>
    <p:extLst>
      <p:ext uri="{BB962C8B-B14F-4D97-AF65-F5344CB8AC3E}">
        <p14:creationId xmlns:p14="http://schemas.microsoft.com/office/powerpoint/2010/main" val="305540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Apply this PPE triangle requirements to a situation at your training area. </a:t>
            </a:r>
          </a:p>
        </p:txBody>
      </p:sp>
      <p:sp>
        <p:nvSpPr>
          <p:cNvPr id="4" name="Slide Number Placeholder 3"/>
          <p:cNvSpPr>
            <a:spLocks noGrp="1"/>
          </p:cNvSpPr>
          <p:nvPr>
            <p:ph type="sldNum" sz="quarter" idx="5"/>
          </p:nvPr>
        </p:nvSpPr>
        <p:spPr/>
        <p:txBody>
          <a:bodyPr/>
          <a:lstStyle/>
          <a:p>
            <a:fld id="{A4AF4FD0-F1F3-4DD9-B5AA-835F43DFA26D}" type="slidenum">
              <a:rPr lang="en-GB" smtClean="0"/>
              <a:t>8</a:t>
            </a:fld>
            <a:endParaRPr lang="en-GB" dirty="0"/>
          </a:p>
        </p:txBody>
      </p:sp>
    </p:spTree>
    <p:extLst>
      <p:ext uri="{BB962C8B-B14F-4D97-AF65-F5344CB8AC3E}">
        <p14:creationId xmlns:p14="http://schemas.microsoft.com/office/powerpoint/2010/main" val="389897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notes</a:t>
            </a:r>
          </a:p>
        </p:txBody>
      </p:sp>
      <p:sp>
        <p:nvSpPr>
          <p:cNvPr id="4" name="Slide Number Placeholder 3"/>
          <p:cNvSpPr>
            <a:spLocks noGrp="1"/>
          </p:cNvSpPr>
          <p:nvPr>
            <p:ph type="sldNum" sz="quarter" idx="5"/>
          </p:nvPr>
        </p:nvSpPr>
        <p:spPr/>
        <p:txBody>
          <a:bodyPr/>
          <a:lstStyle/>
          <a:p>
            <a:fld id="{A4AF4FD0-F1F3-4DD9-B5AA-835F43DFA26D}" type="slidenum">
              <a:rPr lang="en-GB" smtClean="0"/>
              <a:t>9</a:t>
            </a:fld>
            <a:endParaRPr lang="en-GB" dirty="0"/>
          </a:p>
        </p:txBody>
      </p:sp>
    </p:spTree>
    <p:extLst>
      <p:ext uri="{BB962C8B-B14F-4D97-AF65-F5344CB8AC3E}">
        <p14:creationId xmlns:p14="http://schemas.microsoft.com/office/powerpoint/2010/main" val="299083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DFDD2-044E-4906-ACC3-A033B1B4D6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048AD-AEF0-4D8B-B371-7DBD07827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72092C-B544-4B57-A928-18B85F886F84}"/>
              </a:ext>
            </a:extLst>
          </p:cNvPr>
          <p:cNvSpPr>
            <a:spLocks noGrp="1"/>
          </p:cNvSpPr>
          <p:nvPr>
            <p:ph type="dt" sz="half" idx="10"/>
          </p:nvPr>
        </p:nvSpPr>
        <p:spPr/>
        <p:txBody>
          <a:bodyPr/>
          <a:lstStyle/>
          <a:p>
            <a:fld id="{11A2093C-6FC7-4977-8492-55B03F678676}" type="datetime8">
              <a:rPr lang="en-GB" smtClean="0"/>
              <a:t>23/03/2021 20:03</a:t>
            </a:fld>
            <a:endParaRPr lang="en-GB" dirty="0"/>
          </a:p>
        </p:txBody>
      </p:sp>
      <p:sp>
        <p:nvSpPr>
          <p:cNvPr id="5" name="Footer Placeholder 4">
            <a:extLst>
              <a:ext uri="{FF2B5EF4-FFF2-40B4-BE49-F238E27FC236}">
                <a16:creationId xmlns:a16="http://schemas.microsoft.com/office/drawing/2014/main" id="{299027E6-E3F1-43C7-A863-2C4F54699D5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207CC35-2383-4B62-8461-1A3A47D895C3}"/>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44477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D328-8639-4762-84AF-33BCF2B8D5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45ECEA-B347-4AC4-AEE9-8FE7614ABA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E0FA6-D5D0-45AB-9F1B-E0D421858AE3}"/>
              </a:ext>
            </a:extLst>
          </p:cNvPr>
          <p:cNvSpPr>
            <a:spLocks noGrp="1"/>
          </p:cNvSpPr>
          <p:nvPr>
            <p:ph type="dt" sz="half" idx="10"/>
          </p:nvPr>
        </p:nvSpPr>
        <p:spPr/>
        <p:txBody>
          <a:bodyPr/>
          <a:lstStyle/>
          <a:p>
            <a:fld id="{AF3B94B8-C991-4A9F-AE37-6CE9778564CC}" type="datetime8">
              <a:rPr lang="en-GB" smtClean="0"/>
              <a:t>23/03/2021 20:03</a:t>
            </a:fld>
            <a:endParaRPr lang="en-GB" dirty="0"/>
          </a:p>
        </p:txBody>
      </p:sp>
      <p:sp>
        <p:nvSpPr>
          <p:cNvPr id="5" name="Footer Placeholder 4">
            <a:extLst>
              <a:ext uri="{FF2B5EF4-FFF2-40B4-BE49-F238E27FC236}">
                <a16:creationId xmlns:a16="http://schemas.microsoft.com/office/drawing/2014/main" id="{4ECA0DE7-1826-4784-AB3A-344D735F13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3CD7744-866D-40D6-A642-687063166DD5}"/>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35871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AE7600-661B-481F-AB46-8996A1C8BC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922CBB-554F-4F81-80A8-6AF3566922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F8B89B-C0B5-42D0-B37E-717EC74D8A19}"/>
              </a:ext>
            </a:extLst>
          </p:cNvPr>
          <p:cNvSpPr>
            <a:spLocks noGrp="1"/>
          </p:cNvSpPr>
          <p:nvPr>
            <p:ph type="dt" sz="half" idx="10"/>
          </p:nvPr>
        </p:nvSpPr>
        <p:spPr/>
        <p:txBody>
          <a:bodyPr/>
          <a:lstStyle/>
          <a:p>
            <a:fld id="{7F23AAB2-E46A-46B0-AD68-9123B533869B}" type="datetime8">
              <a:rPr lang="en-GB" smtClean="0"/>
              <a:t>23/03/2021 20:03</a:t>
            </a:fld>
            <a:endParaRPr lang="en-GB" dirty="0"/>
          </a:p>
        </p:txBody>
      </p:sp>
      <p:sp>
        <p:nvSpPr>
          <p:cNvPr id="5" name="Footer Placeholder 4">
            <a:extLst>
              <a:ext uri="{FF2B5EF4-FFF2-40B4-BE49-F238E27FC236}">
                <a16:creationId xmlns:a16="http://schemas.microsoft.com/office/drawing/2014/main" id="{E9944A5A-1C64-4763-B49B-0B4DAABD67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0B50A23-B2C7-4C17-9C40-A2F390938A2E}"/>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318826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D0E72-311E-41D2-AF1E-D83597ACE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0F1C9F-888C-415A-96E7-DEFB79AD3D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F1969C-C761-4AE0-AB2A-C10A88428059}"/>
              </a:ext>
            </a:extLst>
          </p:cNvPr>
          <p:cNvSpPr>
            <a:spLocks noGrp="1"/>
          </p:cNvSpPr>
          <p:nvPr>
            <p:ph type="dt" sz="half" idx="10"/>
          </p:nvPr>
        </p:nvSpPr>
        <p:spPr/>
        <p:txBody>
          <a:bodyPr/>
          <a:lstStyle/>
          <a:p>
            <a:fld id="{97BED5B3-B798-479F-8AFA-6DCF1F136747}" type="datetime8">
              <a:rPr lang="en-GB" smtClean="0"/>
              <a:t>23/03/2021 20:03</a:t>
            </a:fld>
            <a:endParaRPr lang="en-GB" dirty="0"/>
          </a:p>
        </p:txBody>
      </p:sp>
      <p:sp>
        <p:nvSpPr>
          <p:cNvPr id="5" name="Footer Placeholder 4">
            <a:extLst>
              <a:ext uri="{FF2B5EF4-FFF2-40B4-BE49-F238E27FC236}">
                <a16:creationId xmlns:a16="http://schemas.microsoft.com/office/drawing/2014/main" id="{B81A86E6-E2DF-4467-837F-D21B782A299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CEE7D14-6BE1-4EF3-A2A2-7DD213E6480F}"/>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15358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C18D-52A9-48F2-96BA-C6C069A25F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DC65C2-E573-4B1F-8C8B-0A609884F0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A2347A-23B3-4AFB-AECA-0B70A873649E}"/>
              </a:ext>
            </a:extLst>
          </p:cNvPr>
          <p:cNvSpPr>
            <a:spLocks noGrp="1"/>
          </p:cNvSpPr>
          <p:nvPr>
            <p:ph type="dt" sz="half" idx="10"/>
          </p:nvPr>
        </p:nvSpPr>
        <p:spPr/>
        <p:txBody>
          <a:bodyPr/>
          <a:lstStyle/>
          <a:p>
            <a:fld id="{591A00F8-D067-476D-BDCF-AB637516D9FD}" type="datetime8">
              <a:rPr lang="en-GB" smtClean="0"/>
              <a:t>23/03/2021 20:03</a:t>
            </a:fld>
            <a:endParaRPr lang="en-GB" dirty="0"/>
          </a:p>
        </p:txBody>
      </p:sp>
      <p:sp>
        <p:nvSpPr>
          <p:cNvPr id="5" name="Footer Placeholder 4">
            <a:extLst>
              <a:ext uri="{FF2B5EF4-FFF2-40B4-BE49-F238E27FC236}">
                <a16:creationId xmlns:a16="http://schemas.microsoft.com/office/drawing/2014/main" id="{B77E6160-A9AE-4480-A100-EEEF1B00BC7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D27991A-DEDA-4DF0-9037-F3EEA442E738}"/>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62060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F1D9F-8456-473C-97AE-18C86E4F4D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694C54-E02A-4AE3-9793-CE3E09F16E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02F72B-0342-48C0-BA3E-7CE0AD4126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A13CE3-E1F8-4576-A9F5-AE06102F12D8}"/>
              </a:ext>
            </a:extLst>
          </p:cNvPr>
          <p:cNvSpPr>
            <a:spLocks noGrp="1"/>
          </p:cNvSpPr>
          <p:nvPr>
            <p:ph type="dt" sz="half" idx="10"/>
          </p:nvPr>
        </p:nvSpPr>
        <p:spPr/>
        <p:txBody>
          <a:bodyPr/>
          <a:lstStyle/>
          <a:p>
            <a:fld id="{3B3C7970-A13E-4F3F-B1AC-0613AB621D70}" type="datetime8">
              <a:rPr lang="en-GB" smtClean="0"/>
              <a:t>23/03/2021 20:03</a:t>
            </a:fld>
            <a:endParaRPr lang="en-GB" dirty="0"/>
          </a:p>
        </p:txBody>
      </p:sp>
      <p:sp>
        <p:nvSpPr>
          <p:cNvPr id="6" name="Footer Placeholder 5">
            <a:extLst>
              <a:ext uri="{FF2B5EF4-FFF2-40B4-BE49-F238E27FC236}">
                <a16:creationId xmlns:a16="http://schemas.microsoft.com/office/drawing/2014/main" id="{7DF1F263-45C4-428C-87F6-70DEA633AD0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D476051-C464-4FD2-BF03-866253336081}"/>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422220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1643-6A64-4EC2-9FFB-4897D25FD2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F49FA6-5297-48EB-82B5-77254ECBCF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30C550-7451-4434-86EF-6803EB85B4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CB9CC6-E26E-4AE4-A728-E5DC820764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78D19-2316-4184-AC04-C59EEA1932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793CC8-DB45-4094-A276-269E56CEF41F}"/>
              </a:ext>
            </a:extLst>
          </p:cNvPr>
          <p:cNvSpPr>
            <a:spLocks noGrp="1"/>
          </p:cNvSpPr>
          <p:nvPr>
            <p:ph type="dt" sz="half" idx="10"/>
          </p:nvPr>
        </p:nvSpPr>
        <p:spPr/>
        <p:txBody>
          <a:bodyPr/>
          <a:lstStyle/>
          <a:p>
            <a:fld id="{835044FA-196C-4182-BCB5-F80D10D88059}" type="datetime8">
              <a:rPr lang="en-GB" smtClean="0"/>
              <a:t>23/03/2021 20:03</a:t>
            </a:fld>
            <a:endParaRPr lang="en-GB" dirty="0"/>
          </a:p>
        </p:txBody>
      </p:sp>
      <p:sp>
        <p:nvSpPr>
          <p:cNvPr id="8" name="Footer Placeholder 7">
            <a:extLst>
              <a:ext uri="{FF2B5EF4-FFF2-40B4-BE49-F238E27FC236}">
                <a16:creationId xmlns:a16="http://schemas.microsoft.com/office/drawing/2014/main" id="{8642C9FB-01F9-43D9-9987-9720D3C2F6C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A1341FC-67AE-4EBD-9FB1-42837DB6BA3B}"/>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39782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B798-B714-4DBA-AC82-36E85EFB36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F3CDAF-277F-4D29-A142-ED2C4EAD7EF2}"/>
              </a:ext>
            </a:extLst>
          </p:cNvPr>
          <p:cNvSpPr>
            <a:spLocks noGrp="1"/>
          </p:cNvSpPr>
          <p:nvPr>
            <p:ph type="dt" sz="half" idx="10"/>
          </p:nvPr>
        </p:nvSpPr>
        <p:spPr/>
        <p:txBody>
          <a:bodyPr/>
          <a:lstStyle/>
          <a:p>
            <a:fld id="{A5B7862D-8FC9-4508-95B8-EC03C6EFF09F}" type="datetime8">
              <a:rPr lang="en-GB" smtClean="0"/>
              <a:t>23/03/2021 20:03</a:t>
            </a:fld>
            <a:endParaRPr lang="en-GB" dirty="0"/>
          </a:p>
        </p:txBody>
      </p:sp>
      <p:sp>
        <p:nvSpPr>
          <p:cNvPr id="4" name="Footer Placeholder 3">
            <a:extLst>
              <a:ext uri="{FF2B5EF4-FFF2-40B4-BE49-F238E27FC236}">
                <a16:creationId xmlns:a16="http://schemas.microsoft.com/office/drawing/2014/main" id="{EDEE3619-2168-475A-9B3F-4FC26F780CD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01693D7-1913-4D7C-8849-6E3B9B11C84F}"/>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93629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C9527-E2E4-468E-842B-162E7BFFA370}"/>
              </a:ext>
            </a:extLst>
          </p:cNvPr>
          <p:cNvSpPr>
            <a:spLocks noGrp="1"/>
          </p:cNvSpPr>
          <p:nvPr>
            <p:ph type="dt" sz="half" idx="10"/>
          </p:nvPr>
        </p:nvSpPr>
        <p:spPr/>
        <p:txBody>
          <a:bodyPr/>
          <a:lstStyle/>
          <a:p>
            <a:fld id="{67088ADC-4F82-414B-A457-B0AE59761CD4}" type="datetime8">
              <a:rPr lang="en-GB" smtClean="0"/>
              <a:t>23/03/2021 20:03</a:t>
            </a:fld>
            <a:endParaRPr lang="en-GB" dirty="0"/>
          </a:p>
        </p:txBody>
      </p:sp>
      <p:sp>
        <p:nvSpPr>
          <p:cNvPr id="3" name="Footer Placeholder 2">
            <a:extLst>
              <a:ext uri="{FF2B5EF4-FFF2-40B4-BE49-F238E27FC236}">
                <a16:creationId xmlns:a16="http://schemas.microsoft.com/office/drawing/2014/main" id="{943ACBF6-B6B2-442B-BC87-B0F54269901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400458B-4D3B-48D4-BF16-A414F2000767}"/>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8286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301B-CC96-4081-B6DE-350721792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480164-6138-48A5-8CE0-344B647CE4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26A8DE-FD17-4906-AA8E-2785DA7F9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E8618-0FC2-4240-B710-6F5B35FF640C}"/>
              </a:ext>
            </a:extLst>
          </p:cNvPr>
          <p:cNvSpPr>
            <a:spLocks noGrp="1"/>
          </p:cNvSpPr>
          <p:nvPr>
            <p:ph type="dt" sz="half" idx="10"/>
          </p:nvPr>
        </p:nvSpPr>
        <p:spPr/>
        <p:txBody>
          <a:bodyPr/>
          <a:lstStyle/>
          <a:p>
            <a:fld id="{BC979B3F-10A0-4226-97D8-9D0C4D83A737}" type="datetime8">
              <a:rPr lang="en-GB" smtClean="0"/>
              <a:t>23/03/2021 20:03</a:t>
            </a:fld>
            <a:endParaRPr lang="en-GB" dirty="0"/>
          </a:p>
        </p:txBody>
      </p:sp>
      <p:sp>
        <p:nvSpPr>
          <p:cNvPr id="6" name="Footer Placeholder 5">
            <a:extLst>
              <a:ext uri="{FF2B5EF4-FFF2-40B4-BE49-F238E27FC236}">
                <a16:creationId xmlns:a16="http://schemas.microsoft.com/office/drawing/2014/main" id="{DD7D1086-0C1C-43C1-9A63-D451BF3BC90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8238D99-9B74-49A8-8E84-F0D1B6A22D54}"/>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64017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5ED2-D9CF-4AE9-A8AB-7AD407A951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9C54EE-D7E7-4EB0-BBAA-973A7947C5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E5B48C8-C6D3-4CF8-8F4A-574369E23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01204E-8FB5-43BA-AA67-7FEC472AB709}"/>
              </a:ext>
            </a:extLst>
          </p:cNvPr>
          <p:cNvSpPr>
            <a:spLocks noGrp="1"/>
          </p:cNvSpPr>
          <p:nvPr>
            <p:ph type="dt" sz="half" idx="10"/>
          </p:nvPr>
        </p:nvSpPr>
        <p:spPr/>
        <p:txBody>
          <a:bodyPr/>
          <a:lstStyle/>
          <a:p>
            <a:fld id="{331233EC-CE58-49D1-B442-ABD12C000927}" type="datetime8">
              <a:rPr lang="en-GB" smtClean="0"/>
              <a:t>23/03/2021 20:03</a:t>
            </a:fld>
            <a:endParaRPr lang="en-GB" dirty="0"/>
          </a:p>
        </p:txBody>
      </p:sp>
      <p:sp>
        <p:nvSpPr>
          <p:cNvPr id="6" name="Footer Placeholder 5">
            <a:extLst>
              <a:ext uri="{FF2B5EF4-FFF2-40B4-BE49-F238E27FC236}">
                <a16:creationId xmlns:a16="http://schemas.microsoft.com/office/drawing/2014/main" id="{1B88FABB-78DB-4784-AD6A-380D8F3D6E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9FB62BC-EDF1-4C97-80B4-2EAD2C8CE3B1}"/>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99590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78479-A96B-4A48-8B41-2A44FE2E2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345F5E-AED0-4029-AE7A-B7988A04E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4A9B93-7486-4E58-9FEC-B64B5528EF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B2508-B7B4-472F-ACBA-90BEFA55D492}" type="datetime8">
              <a:rPr lang="en-GB" smtClean="0"/>
              <a:t>23/03/2021 20:03</a:t>
            </a:fld>
            <a:endParaRPr lang="en-GB" dirty="0"/>
          </a:p>
        </p:txBody>
      </p:sp>
      <p:sp>
        <p:nvSpPr>
          <p:cNvPr id="5" name="Footer Placeholder 4">
            <a:extLst>
              <a:ext uri="{FF2B5EF4-FFF2-40B4-BE49-F238E27FC236}">
                <a16:creationId xmlns:a16="http://schemas.microsoft.com/office/drawing/2014/main" id="{4B1D4DF0-B827-4DBE-9E85-A98F4B843B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2B6DC15-973E-4E46-B8F4-92E34A5C3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B510F-D964-44AA-A99C-186A2B06872D}" type="slidenum">
              <a:rPr lang="en-GB" smtClean="0"/>
              <a:t>‹#›</a:t>
            </a:fld>
            <a:endParaRPr lang="en-GB" dirty="0"/>
          </a:p>
        </p:txBody>
      </p:sp>
    </p:spTree>
    <p:extLst>
      <p:ext uri="{BB962C8B-B14F-4D97-AF65-F5344CB8AC3E}">
        <p14:creationId xmlns:p14="http://schemas.microsoft.com/office/powerpoint/2010/main" val="356265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contact@safetygroupsuk.org.u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youtube.com/watch?v=yneOVhSSUpA" TargetMode="External"/><Relationship Id="rId4" Type="http://schemas.openxmlformats.org/officeDocument/2006/relationships/hyperlink" Target="https://www.youtube.com/watch?v=mz9PByKKIf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grpSp>
        <p:nvGrpSpPr>
          <p:cNvPr id="16" name="Group 15">
            <a:extLst>
              <a:ext uri="{FF2B5EF4-FFF2-40B4-BE49-F238E27FC236}">
                <a16:creationId xmlns:a16="http://schemas.microsoft.com/office/drawing/2014/main" id="{322CF0BE-5F52-48E3-AB66-226C6375A167}"/>
              </a:ext>
            </a:extLst>
          </p:cNvPr>
          <p:cNvGrpSpPr/>
          <p:nvPr/>
        </p:nvGrpSpPr>
        <p:grpSpPr>
          <a:xfrm>
            <a:off x="656371" y="183935"/>
            <a:ext cx="9873805" cy="5549353"/>
            <a:chOff x="803515" y="162914"/>
            <a:chExt cx="9873805" cy="6400725"/>
          </a:xfrm>
        </p:grpSpPr>
        <p:grpSp>
          <p:nvGrpSpPr>
            <p:cNvPr id="11" name="Group 10">
              <a:extLst>
                <a:ext uri="{FF2B5EF4-FFF2-40B4-BE49-F238E27FC236}">
                  <a16:creationId xmlns:a16="http://schemas.microsoft.com/office/drawing/2014/main" id="{4833B521-20FF-4372-B2C0-FE29F6DB85C2}"/>
                </a:ext>
              </a:extLst>
            </p:cNvPr>
            <p:cNvGrpSpPr/>
            <p:nvPr/>
          </p:nvGrpSpPr>
          <p:grpSpPr>
            <a:xfrm>
              <a:off x="1619329" y="162914"/>
              <a:ext cx="8595359" cy="6400725"/>
              <a:chOff x="1556267" y="110362"/>
              <a:chExt cx="8595359" cy="6400725"/>
            </a:xfrm>
          </p:grpSpPr>
          <p:grpSp>
            <p:nvGrpSpPr>
              <p:cNvPr id="9" name="Group 8">
                <a:extLst>
                  <a:ext uri="{FF2B5EF4-FFF2-40B4-BE49-F238E27FC236}">
                    <a16:creationId xmlns:a16="http://schemas.microsoft.com/office/drawing/2014/main" id="{BFE06808-31C3-4610-8499-442B3DCCDF20}"/>
                  </a:ext>
                </a:extLst>
              </p:cNvPr>
              <p:cNvGrpSpPr/>
              <p:nvPr/>
            </p:nvGrpSpPr>
            <p:grpSpPr>
              <a:xfrm>
                <a:off x="1556267" y="110362"/>
                <a:ext cx="8595359" cy="6400725"/>
                <a:chOff x="3024471" y="1059963"/>
                <a:chExt cx="3947178" cy="4651925"/>
              </a:xfrm>
            </p:grpSpPr>
            <p:pic>
              <p:nvPicPr>
                <p:cNvPr id="6" name="Picture 5" descr="A picture containing text, clipart&#10;&#10;Description automatically generated">
                  <a:extLst>
                    <a:ext uri="{FF2B5EF4-FFF2-40B4-BE49-F238E27FC236}">
                      <a16:creationId xmlns:a16="http://schemas.microsoft.com/office/drawing/2014/main" id="{0AE0728D-84CC-4AF2-9336-ECE60E041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2435" y="2506866"/>
                  <a:ext cx="3581855" cy="3205022"/>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Flowchart: Extract 7">
                  <a:extLst>
                    <a:ext uri="{FF2B5EF4-FFF2-40B4-BE49-F238E27FC236}">
                      <a16:creationId xmlns:a16="http://schemas.microsoft.com/office/drawing/2014/main" id="{BC251688-CAED-4DD7-8846-32FFB80603BC}"/>
                    </a:ext>
                  </a:extLst>
                </p:cNvPr>
                <p:cNvSpPr/>
                <p:nvPr/>
              </p:nvSpPr>
              <p:spPr>
                <a:xfrm>
                  <a:off x="3024471" y="1059963"/>
                  <a:ext cx="3947178" cy="1418897"/>
                </a:xfrm>
                <a:prstGeom prst="flowChartExtra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grpSp>
          <p:sp>
            <p:nvSpPr>
              <p:cNvPr id="10" name="TextBox 9">
                <a:extLst>
                  <a:ext uri="{FF2B5EF4-FFF2-40B4-BE49-F238E27FC236}">
                    <a16:creationId xmlns:a16="http://schemas.microsoft.com/office/drawing/2014/main" id="{FBA578D0-9660-4439-BD2D-5B5ADFBA797F}"/>
                  </a:ext>
                </a:extLst>
              </p:cNvPr>
              <p:cNvSpPr txBox="1"/>
              <p:nvPr/>
            </p:nvSpPr>
            <p:spPr>
              <a:xfrm>
                <a:off x="3550710" y="703535"/>
                <a:ext cx="4645572" cy="1384481"/>
              </a:xfrm>
              <a:prstGeom prst="rect">
                <a:avLst/>
              </a:prstGeom>
              <a:noFill/>
            </p:spPr>
            <p:txBody>
              <a:bodyPr wrap="square" rtlCol="0">
                <a:spAutoFit/>
              </a:bodyPr>
              <a:lstStyle/>
              <a:p>
                <a:pPr algn="ctr"/>
                <a:r>
                  <a:rPr lang="en-GB" sz="2400" b="1" dirty="0">
                    <a:solidFill>
                      <a:srgbClr val="C00000"/>
                    </a:solidFill>
                  </a:rPr>
                  <a:t>Personal Protective Equipment (PPE)</a:t>
                </a:r>
              </a:p>
              <a:p>
                <a:pPr algn="ctr"/>
                <a:r>
                  <a:rPr lang="en-GB" sz="2400" b="1" dirty="0">
                    <a:solidFill>
                      <a:srgbClr val="C00000"/>
                    </a:solidFill>
                  </a:rPr>
                  <a:t>at Work  </a:t>
                </a:r>
              </a:p>
            </p:txBody>
          </p:sp>
        </p:grpSp>
        <p:pic>
          <p:nvPicPr>
            <p:cNvPr id="13" name="Picture 12">
              <a:extLst>
                <a:ext uri="{FF2B5EF4-FFF2-40B4-BE49-F238E27FC236}">
                  <a16:creationId xmlns:a16="http://schemas.microsoft.com/office/drawing/2014/main" id="{4B418936-2769-4A53-BF4F-9668F3616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803515" y="2181850"/>
              <a:ext cx="1124607" cy="1398746"/>
            </a:xfrm>
            <a:prstGeom prst="rect">
              <a:avLst/>
            </a:prstGeom>
          </p:spPr>
        </p:pic>
        <p:pic>
          <p:nvPicPr>
            <p:cNvPr id="15" name="Picture 14">
              <a:extLst>
                <a:ext uri="{FF2B5EF4-FFF2-40B4-BE49-F238E27FC236}">
                  <a16:creationId xmlns:a16="http://schemas.microsoft.com/office/drawing/2014/main" id="{27E36912-9F99-4AD5-A2E2-1B8278B5B1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3528" y="2139000"/>
              <a:ext cx="783792" cy="1964923"/>
            </a:xfrm>
            <a:prstGeom prst="rect">
              <a:avLst/>
            </a:prstGeom>
          </p:spPr>
        </p:pic>
      </p:grpSp>
      <p:sp>
        <p:nvSpPr>
          <p:cNvPr id="2" name="Date Placeholder 1">
            <a:extLst>
              <a:ext uri="{FF2B5EF4-FFF2-40B4-BE49-F238E27FC236}">
                <a16:creationId xmlns:a16="http://schemas.microsoft.com/office/drawing/2014/main" id="{C0A1A08B-6F82-4585-96A6-C84E4F16BEE8}"/>
              </a:ext>
            </a:extLst>
          </p:cNvPr>
          <p:cNvSpPr>
            <a:spLocks noGrp="1"/>
          </p:cNvSpPr>
          <p:nvPr>
            <p:ph type="dt" sz="half" idx="10"/>
          </p:nvPr>
        </p:nvSpPr>
        <p:spPr/>
        <p:txBody>
          <a:bodyPr/>
          <a:lstStyle/>
          <a:p>
            <a:fld id="{4AB295B8-97BC-4370-9582-FE8951381F5A}" type="datetime8">
              <a:rPr lang="en-GB" smtClean="0"/>
              <a:t>23/03/2021 20:03</a:t>
            </a:fld>
            <a:endParaRPr lang="en-GB" dirty="0"/>
          </a:p>
        </p:txBody>
      </p:sp>
      <p:sp>
        <p:nvSpPr>
          <p:cNvPr id="3" name="Slide Number Placeholder 2">
            <a:extLst>
              <a:ext uri="{FF2B5EF4-FFF2-40B4-BE49-F238E27FC236}">
                <a16:creationId xmlns:a16="http://schemas.microsoft.com/office/drawing/2014/main" id="{48D74AB3-3C90-4AD7-82D1-18F5924DA927}"/>
              </a:ext>
            </a:extLst>
          </p:cNvPr>
          <p:cNvSpPr>
            <a:spLocks noGrp="1"/>
          </p:cNvSpPr>
          <p:nvPr>
            <p:ph type="sldNum" sz="quarter" idx="12"/>
          </p:nvPr>
        </p:nvSpPr>
        <p:spPr/>
        <p:txBody>
          <a:bodyPr/>
          <a:lstStyle/>
          <a:p>
            <a:fld id="{C95B510F-D964-44AA-A99C-186A2B06872D}" type="slidenum">
              <a:rPr lang="en-GB" smtClean="0"/>
              <a:t>1</a:t>
            </a:fld>
            <a:endParaRPr lang="en-GB" dirty="0"/>
          </a:p>
        </p:txBody>
      </p:sp>
      <p:sp>
        <p:nvSpPr>
          <p:cNvPr id="4" name="Rectangle 3">
            <a:extLst>
              <a:ext uri="{FF2B5EF4-FFF2-40B4-BE49-F238E27FC236}">
                <a16:creationId xmlns:a16="http://schemas.microsoft.com/office/drawing/2014/main" id="{464C7C40-F4EC-4514-BEF9-5E04791E098E}"/>
              </a:ext>
            </a:extLst>
          </p:cNvPr>
          <p:cNvSpPr/>
          <p:nvPr/>
        </p:nvSpPr>
        <p:spPr>
          <a:xfrm>
            <a:off x="4639056" y="5923636"/>
            <a:ext cx="2548128" cy="400110"/>
          </a:xfrm>
          <a:prstGeom prst="rect">
            <a:avLst/>
          </a:prstGeom>
        </p:spPr>
        <p:txBody>
          <a:bodyPr wrap="square">
            <a:spAutoFit/>
          </a:bodyPr>
          <a:lstStyle/>
          <a:p>
            <a:pPr>
              <a:spcAft>
                <a:spcPts val="600"/>
              </a:spcAft>
            </a:pPr>
            <a:r>
              <a:rPr lang="en-GB" sz="2000" b="1" dirty="0">
                <a:solidFill>
                  <a:srgbClr val="C00000"/>
                </a:solidFill>
              </a:rPr>
              <a:t>Dr. Bob Rajan </a:t>
            </a:r>
            <a:r>
              <a:rPr lang="en-GB" sz="1100" b="1" dirty="0">
                <a:solidFill>
                  <a:srgbClr val="C00000"/>
                </a:solidFill>
              </a:rPr>
              <a:t>OBE JP PhD</a:t>
            </a:r>
          </a:p>
        </p:txBody>
      </p:sp>
      <p:sp>
        <p:nvSpPr>
          <p:cNvPr id="7" name="TextBox 6">
            <a:extLst>
              <a:ext uri="{FF2B5EF4-FFF2-40B4-BE49-F238E27FC236}">
                <a16:creationId xmlns:a16="http://schemas.microsoft.com/office/drawing/2014/main" id="{17F65BD0-E10C-4DD6-9B4E-EF5184CFFA44}"/>
              </a:ext>
            </a:extLst>
          </p:cNvPr>
          <p:cNvSpPr txBox="1"/>
          <p:nvPr/>
        </p:nvSpPr>
        <p:spPr>
          <a:xfrm>
            <a:off x="8366760" y="6089904"/>
            <a:ext cx="2191754" cy="307777"/>
          </a:xfrm>
          <a:prstGeom prst="rect">
            <a:avLst/>
          </a:prstGeom>
          <a:noFill/>
        </p:spPr>
        <p:txBody>
          <a:bodyPr wrap="none" rtlCol="0">
            <a:spAutoFit/>
          </a:bodyPr>
          <a:lstStyle/>
          <a:p>
            <a:r>
              <a:rPr lang="en-GB" sz="1400" dirty="0"/>
              <a:t>Read notes where provided</a:t>
            </a:r>
          </a:p>
        </p:txBody>
      </p:sp>
    </p:spTree>
    <p:extLst>
      <p:ext uri="{BB962C8B-B14F-4D97-AF65-F5344CB8AC3E}">
        <p14:creationId xmlns:p14="http://schemas.microsoft.com/office/powerpoint/2010/main" val="143053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4251960" y="272132"/>
            <a:ext cx="4650302" cy="767998"/>
          </a:xfrm>
        </p:spPr>
        <p:txBody>
          <a:bodyPr>
            <a:normAutofit/>
          </a:bodyPr>
          <a:lstStyle/>
          <a:p>
            <a:r>
              <a:rPr lang="en-GB" sz="4000" b="1" dirty="0">
                <a:solidFill>
                  <a:srgbClr val="C00000"/>
                </a:solidFill>
                <a:latin typeface="+mn-lt"/>
              </a:rPr>
              <a:t>PPE Selection</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7" name="Subtitle 6">
            <a:extLst>
              <a:ext uri="{FF2B5EF4-FFF2-40B4-BE49-F238E27FC236}">
                <a16:creationId xmlns:a16="http://schemas.microsoft.com/office/drawing/2014/main" id="{5F83AE4B-6580-4D8C-B2D3-8A0CE70E08A7}"/>
              </a:ext>
            </a:extLst>
          </p:cNvPr>
          <p:cNvSpPr>
            <a:spLocks noGrp="1"/>
          </p:cNvSpPr>
          <p:nvPr>
            <p:ph type="subTitle" idx="1"/>
          </p:nvPr>
        </p:nvSpPr>
        <p:spPr>
          <a:xfrm>
            <a:off x="2930546" y="1302636"/>
            <a:ext cx="7052441" cy="4675254"/>
          </a:xfrm>
        </p:spPr>
        <p:txBody>
          <a:bodyPr>
            <a:normAutofit/>
          </a:bodyPr>
          <a:lstStyle/>
          <a:p>
            <a:pPr>
              <a:spcBef>
                <a:spcPts val="600"/>
              </a:spcBef>
              <a:spcAft>
                <a:spcPts val="600"/>
              </a:spcAft>
            </a:pPr>
            <a:r>
              <a:rPr lang="en-GB" sz="3300" b="1" dirty="0">
                <a:solidFill>
                  <a:schemeClr val="accent2">
                    <a:lumMod val="75000"/>
                  </a:schemeClr>
                </a:solidFill>
              </a:rPr>
              <a:t>Wearer </a:t>
            </a:r>
          </a:p>
          <a:p>
            <a:pPr marL="216000" indent="-216000" algn="l">
              <a:spcBef>
                <a:spcPts val="600"/>
              </a:spcBef>
              <a:spcAft>
                <a:spcPts val="600"/>
              </a:spcAft>
              <a:buFont typeface="Arial" panose="020B0604020202020204" pitchFamily="34" charset="0"/>
              <a:buChar char="•"/>
            </a:pPr>
            <a:r>
              <a:rPr lang="en-GB" sz="3300" b="1" dirty="0">
                <a:solidFill>
                  <a:schemeClr val="accent2">
                    <a:lumMod val="75000"/>
                  </a:schemeClr>
                </a:solidFill>
              </a:rPr>
              <a:t>Who is the wearer?</a:t>
            </a:r>
          </a:p>
          <a:p>
            <a:pPr marL="216000" indent="-216000" algn="l">
              <a:spcBef>
                <a:spcPts val="600"/>
              </a:spcBef>
              <a:spcAft>
                <a:spcPts val="600"/>
              </a:spcAft>
              <a:buFont typeface="Arial" panose="020B0604020202020204" pitchFamily="34" charset="0"/>
              <a:buChar char="•"/>
            </a:pPr>
            <a:r>
              <a:rPr lang="en-GB" sz="3300" b="1" dirty="0">
                <a:solidFill>
                  <a:schemeClr val="accent2">
                    <a:lumMod val="75000"/>
                  </a:schemeClr>
                </a:solidFill>
              </a:rPr>
              <a:t>How long the PPE is to be worn?	 </a:t>
            </a:r>
          </a:p>
          <a:p>
            <a:pPr marL="216000" indent="-216000" algn="l">
              <a:spcBef>
                <a:spcPts val="600"/>
              </a:spcBef>
              <a:spcAft>
                <a:spcPts val="600"/>
              </a:spcAft>
              <a:buFont typeface="Arial" panose="020B0604020202020204" pitchFamily="34" charset="0"/>
              <a:buChar char="•"/>
            </a:pPr>
            <a:r>
              <a:rPr lang="en-GB" sz="3300" b="1" dirty="0">
                <a:solidFill>
                  <a:schemeClr val="accent2">
                    <a:lumMod val="75000"/>
                  </a:schemeClr>
                </a:solidFill>
              </a:rPr>
              <a:t>Is more than one PPE to be worn?</a:t>
            </a:r>
          </a:p>
          <a:p>
            <a:pPr marL="216000" indent="-216000" algn="l">
              <a:spcBef>
                <a:spcPts val="600"/>
              </a:spcBef>
              <a:spcAft>
                <a:spcPts val="600"/>
              </a:spcAft>
              <a:buFont typeface="Arial" panose="020B0604020202020204" pitchFamily="34" charset="0"/>
              <a:buChar char="•"/>
            </a:pPr>
            <a:r>
              <a:rPr lang="en-GB" sz="3300" b="1" dirty="0">
                <a:solidFill>
                  <a:schemeClr val="accent2">
                    <a:lumMod val="75000"/>
                  </a:schemeClr>
                </a:solidFill>
              </a:rPr>
              <a:t>Will all the PPE work together to provide adequate protection?</a:t>
            </a:r>
          </a:p>
          <a:p>
            <a:pPr marL="216000" indent="-216000" algn="l">
              <a:spcBef>
                <a:spcPts val="600"/>
              </a:spcBef>
              <a:spcAft>
                <a:spcPts val="600"/>
              </a:spcAft>
              <a:buFont typeface="Arial" panose="020B0604020202020204" pitchFamily="34" charset="0"/>
              <a:buChar char="•"/>
            </a:pPr>
            <a:r>
              <a:rPr lang="en-GB" sz="3300" b="1" dirty="0">
                <a:solidFill>
                  <a:schemeClr val="accent2">
                    <a:lumMod val="75000"/>
                  </a:schemeClr>
                </a:solidFill>
              </a:rPr>
              <a:t>Is the PPE the right size for the wearer?</a:t>
            </a:r>
            <a:endParaRPr lang="en-GB" b="1" dirty="0">
              <a:solidFill>
                <a:schemeClr val="accent2">
                  <a:lumMod val="75000"/>
                </a:schemeClr>
              </a:solidFill>
            </a:endParaRPr>
          </a:p>
        </p:txBody>
      </p:sp>
      <p:pic>
        <p:nvPicPr>
          <p:cNvPr id="6" name="Picture 5" descr="Diagram, shape&#10;&#10;Description automatically generated">
            <a:extLst>
              <a:ext uri="{FF2B5EF4-FFF2-40B4-BE49-F238E27FC236}">
                <a16:creationId xmlns:a16="http://schemas.microsoft.com/office/drawing/2014/main" id="{F00E6CB1-9E53-4625-A543-3E703B066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56" y="2625216"/>
            <a:ext cx="2006417" cy="2051888"/>
          </a:xfrm>
          <a:prstGeom prst="rect">
            <a:avLst/>
          </a:prstGeom>
        </p:spPr>
      </p:pic>
      <p:sp>
        <p:nvSpPr>
          <p:cNvPr id="3" name="Date Placeholder 2">
            <a:extLst>
              <a:ext uri="{FF2B5EF4-FFF2-40B4-BE49-F238E27FC236}">
                <a16:creationId xmlns:a16="http://schemas.microsoft.com/office/drawing/2014/main" id="{2777CC9F-B9DA-4085-BD4E-3F813F8EB679}"/>
              </a:ext>
            </a:extLst>
          </p:cNvPr>
          <p:cNvSpPr>
            <a:spLocks noGrp="1"/>
          </p:cNvSpPr>
          <p:nvPr>
            <p:ph type="dt" sz="half" idx="10"/>
          </p:nvPr>
        </p:nvSpPr>
        <p:spPr/>
        <p:txBody>
          <a:bodyPr/>
          <a:lstStyle/>
          <a:p>
            <a:fld id="{BFD087F2-0A18-4861-90A1-C2A2ECAFD431}" type="datetime8">
              <a:rPr lang="en-GB" smtClean="0"/>
              <a:t>23/03/2021 20:09</a:t>
            </a:fld>
            <a:endParaRPr lang="en-GB" dirty="0"/>
          </a:p>
        </p:txBody>
      </p:sp>
      <p:sp>
        <p:nvSpPr>
          <p:cNvPr id="4" name="Slide Number Placeholder 3">
            <a:extLst>
              <a:ext uri="{FF2B5EF4-FFF2-40B4-BE49-F238E27FC236}">
                <a16:creationId xmlns:a16="http://schemas.microsoft.com/office/drawing/2014/main" id="{7ECED433-26AD-41F6-AC96-189760F94B5B}"/>
              </a:ext>
            </a:extLst>
          </p:cNvPr>
          <p:cNvSpPr>
            <a:spLocks noGrp="1"/>
          </p:cNvSpPr>
          <p:nvPr>
            <p:ph type="sldNum" sz="quarter" idx="12"/>
          </p:nvPr>
        </p:nvSpPr>
        <p:spPr/>
        <p:txBody>
          <a:bodyPr/>
          <a:lstStyle/>
          <a:p>
            <a:fld id="{C95B510F-D964-44AA-A99C-186A2B06872D}" type="slidenum">
              <a:rPr lang="en-GB" smtClean="0"/>
              <a:t>10</a:t>
            </a:fld>
            <a:endParaRPr lang="en-GB" dirty="0"/>
          </a:p>
        </p:txBody>
      </p:sp>
    </p:spTree>
    <p:extLst>
      <p:ext uri="{BB962C8B-B14F-4D97-AF65-F5344CB8AC3E}">
        <p14:creationId xmlns:p14="http://schemas.microsoft.com/office/powerpoint/2010/main" val="92242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835593" y="352142"/>
            <a:ext cx="9144000" cy="779428"/>
          </a:xfrm>
        </p:spPr>
        <p:txBody>
          <a:bodyPr>
            <a:normAutofit/>
          </a:bodyPr>
          <a:lstStyle/>
          <a:p>
            <a:r>
              <a:rPr lang="en-GB" sz="4000" b="1" dirty="0">
                <a:solidFill>
                  <a:srgbClr val="C00000"/>
                </a:solidFill>
                <a:latin typeface="+mn-lt"/>
              </a:rPr>
              <a:t>What should a </a:t>
            </a:r>
            <a:r>
              <a:rPr lang="en-GB" sz="4000" b="1" u="sng" dirty="0">
                <a:solidFill>
                  <a:srgbClr val="C00000"/>
                </a:solidFill>
                <a:latin typeface="+mn-lt"/>
              </a:rPr>
              <a:t>PPE wearer </a:t>
            </a:r>
            <a:r>
              <a:rPr lang="en-GB" sz="4000" b="1" dirty="0">
                <a:solidFill>
                  <a:srgbClr val="C00000"/>
                </a:solidFill>
                <a:latin typeface="+mn-lt"/>
              </a:rPr>
              <a:t>do?</a:t>
            </a:r>
          </a:p>
        </p:txBody>
      </p:sp>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1005840" y="1174066"/>
            <a:ext cx="10481310" cy="5123864"/>
          </a:xfrm>
        </p:spPr>
        <p:txBody>
          <a:bodyPr>
            <a:normAutofit/>
          </a:bodyPr>
          <a:lstStyle/>
          <a:p>
            <a:pPr marL="457200" indent="-457200" algn="l">
              <a:spcBef>
                <a:spcPts val="600"/>
              </a:spcBef>
              <a:spcAft>
                <a:spcPts val="600"/>
              </a:spcAft>
              <a:buFont typeface="Wingdings" panose="05000000000000000000" pitchFamily="2" charset="2"/>
              <a:buChar char="ü"/>
            </a:pPr>
            <a:r>
              <a:rPr lang="en-GB" sz="2800" b="1" dirty="0">
                <a:solidFill>
                  <a:schemeClr val="accent2">
                    <a:lumMod val="75000"/>
                  </a:schemeClr>
                </a:solidFill>
              </a:rPr>
              <a:t>Wear PPE correctly</a:t>
            </a:r>
          </a:p>
          <a:p>
            <a:pPr marL="457200" indent="-457200" algn="l">
              <a:spcBef>
                <a:spcPts val="600"/>
              </a:spcBef>
              <a:spcAft>
                <a:spcPts val="600"/>
              </a:spcAft>
              <a:buFont typeface="Wingdings" panose="05000000000000000000" pitchFamily="2" charset="2"/>
              <a:buChar char="ü"/>
            </a:pPr>
            <a:r>
              <a:rPr lang="en-GB" sz="2800" b="1" dirty="0">
                <a:solidFill>
                  <a:schemeClr val="accent2">
                    <a:lumMod val="75000"/>
                  </a:schemeClr>
                </a:solidFill>
              </a:rPr>
              <a:t>Fit check before entering the hazardous area</a:t>
            </a:r>
          </a:p>
          <a:p>
            <a:pPr marL="457200" indent="-457200" algn="l">
              <a:spcBef>
                <a:spcPts val="600"/>
              </a:spcBef>
              <a:spcAft>
                <a:spcPts val="600"/>
              </a:spcAft>
              <a:buFont typeface="Wingdings" panose="05000000000000000000" pitchFamily="2" charset="2"/>
              <a:buChar char="ü"/>
            </a:pPr>
            <a:r>
              <a:rPr lang="en-GB" sz="2800" b="1" dirty="0">
                <a:solidFill>
                  <a:schemeClr val="accent2">
                    <a:lumMod val="75000"/>
                  </a:schemeClr>
                </a:solidFill>
              </a:rPr>
              <a:t>Change reusable parts as instructed by the employer</a:t>
            </a:r>
          </a:p>
          <a:p>
            <a:pPr marL="457200" indent="-457200" algn="l">
              <a:spcBef>
                <a:spcPts val="600"/>
              </a:spcBef>
              <a:spcAft>
                <a:spcPts val="600"/>
              </a:spcAft>
              <a:buFont typeface="Wingdings" panose="05000000000000000000" pitchFamily="2" charset="2"/>
              <a:buChar char="ü"/>
            </a:pPr>
            <a:r>
              <a:rPr lang="en-GB" sz="2800" b="1" dirty="0">
                <a:solidFill>
                  <a:schemeClr val="accent2">
                    <a:lumMod val="75000"/>
                  </a:schemeClr>
                </a:solidFill>
              </a:rPr>
              <a:t>Don’t put PPE to a side because the work takes just a few minutes</a:t>
            </a:r>
          </a:p>
          <a:p>
            <a:pPr marL="457200" indent="-457200" algn="l">
              <a:spcBef>
                <a:spcPts val="600"/>
              </a:spcBef>
              <a:spcAft>
                <a:spcPts val="600"/>
              </a:spcAft>
              <a:buFont typeface="Wingdings" panose="05000000000000000000" pitchFamily="2" charset="2"/>
              <a:buChar char="ü"/>
            </a:pPr>
            <a:r>
              <a:rPr lang="en-GB" sz="2800" b="1" dirty="0">
                <a:solidFill>
                  <a:schemeClr val="accent2">
                    <a:lumMod val="75000"/>
                  </a:schemeClr>
                </a:solidFill>
              </a:rPr>
              <a:t>When not in use store correctly</a:t>
            </a:r>
          </a:p>
          <a:p>
            <a:pPr marL="457200" indent="-457200" algn="l">
              <a:spcBef>
                <a:spcPts val="600"/>
              </a:spcBef>
              <a:spcAft>
                <a:spcPts val="600"/>
              </a:spcAft>
              <a:buFont typeface="Wingdings" panose="05000000000000000000" pitchFamily="2" charset="2"/>
              <a:buChar char="ü"/>
            </a:pPr>
            <a:r>
              <a:rPr lang="en-GB" sz="2800" b="1" dirty="0">
                <a:solidFill>
                  <a:schemeClr val="accent2">
                    <a:lumMod val="75000"/>
                  </a:schemeClr>
                </a:solidFill>
              </a:rPr>
              <a:t>Return for maintenance, as instructed</a:t>
            </a:r>
          </a:p>
          <a:p>
            <a:pPr marL="457200" indent="-457200" algn="l">
              <a:spcBef>
                <a:spcPts val="600"/>
              </a:spcBef>
              <a:spcAft>
                <a:spcPts val="600"/>
              </a:spcAft>
              <a:buFont typeface="Wingdings" panose="05000000000000000000" pitchFamily="2" charset="2"/>
              <a:buChar char="ü"/>
            </a:pPr>
            <a:r>
              <a:rPr lang="en-GB" sz="2800" b="1" dirty="0">
                <a:solidFill>
                  <a:schemeClr val="accent2">
                    <a:lumMod val="75000"/>
                  </a:schemeClr>
                </a:solidFill>
              </a:rPr>
              <a:t>Don’t wear damaged PPE</a:t>
            </a:r>
          </a:p>
          <a:p>
            <a:pPr marL="457200" indent="-457200" algn="l">
              <a:spcBef>
                <a:spcPts val="600"/>
              </a:spcBef>
              <a:spcAft>
                <a:spcPts val="600"/>
              </a:spcAft>
              <a:buFont typeface="Wingdings" panose="05000000000000000000" pitchFamily="2" charset="2"/>
              <a:buChar char="ü"/>
            </a:pPr>
            <a:r>
              <a:rPr lang="en-GB" sz="2800" b="1" dirty="0">
                <a:solidFill>
                  <a:schemeClr val="accent2">
                    <a:lumMod val="75000"/>
                  </a:schemeClr>
                </a:solidFill>
              </a:rPr>
              <a:t>Report faults straight away</a:t>
            </a:r>
            <a:endParaRPr lang="en-GB" dirty="0"/>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4" name="Date Placeholder 3">
            <a:extLst>
              <a:ext uri="{FF2B5EF4-FFF2-40B4-BE49-F238E27FC236}">
                <a16:creationId xmlns:a16="http://schemas.microsoft.com/office/drawing/2014/main" id="{0A8E6334-C61E-4F71-B23D-85342E8648C2}"/>
              </a:ext>
            </a:extLst>
          </p:cNvPr>
          <p:cNvSpPr>
            <a:spLocks noGrp="1"/>
          </p:cNvSpPr>
          <p:nvPr>
            <p:ph type="dt" sz="half" idx="10"/>
          </p:nvPr>
        </p:nvSpPr>
        <p:spPr/>
        <p:txBody>
          <a:bodyPr/>
          <a:lstStyle/>
          <a:p>
            <a:fld id="{A4839069-EB23-497D-B8F4-3F544396107D}" type="datetime8">
              <a:rPr lang="en-GB" smtClean="0"/>
              <a:t>23/03/2021 20:09</a:t>
            </a:fld>
            <a:endParaRPr lang="en-GB" dirty="0"/>
          </a:p>
        </p:txBody>
      </p:sp>
      <p:sp>
        <p:nvSpPr>
          <p:cNvPr id="6" name="Slide Number Placeholder 5">
            <a:extLst>
              <a:ext uri="{FF2B5EF4-FFF2-40B4-BE49-F238E27FC236}">
                <a16:creationId xmlns:a16="http://schemas.microsoft.com/office/drawing/2014/main" id="{C43C1014-FFBF-49C3-AFD1-A44723786892}"/>
              </a:ext>
            </a:extLst>
          </p:cNvPr>
          <p:cNvSpPr>
            <a:spLocks noGrp="1"/>
          </p:cNvSpPr>
          <p:nvPr>
            <p:ph type="sldNum" sz="quarter" idx="12"/>
          </p:nvPr>
        </p:nvSpPr>
        <p:spPr/>
        <p:txBody>
          <a:bodyPr/>
          <a:lstStyle/>
          <a:p>
            <a:fld id="{C95B510F-D964-44AA-A99C-186A2B06872D}" type="slidenum">
              <a:rPr lang="en-GB" smtClean="0"/>
              <a:t>11</a:t>
            </a:fld>
            <a:endParaRPr lang="en-GB" dirty="0"/>
          </a:p>
        </p:txBody>
      </p:sp>
    </p:spTree>
    <p:extLst>
      <p:ext uri="{BB962C8B-B14F-4D97-AF65-F5344CB8AC3E}">
        <p14:creationId xmlns:p14="http://schemas.microsoft.com/office/powerpoint/2010/main" val="155022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1623060" y="1965960"/>
            <a:ext cx="8149590" cy="1908810"/>
          </a:xfrm>
        </p:spPr>
        <p:txBody>
          <a:bodyPr>
            <a:normAutofit/>
          </a:bodyPr>
          <a:lstStyle/>
          <a:p>
            <a:pPr>
              <a:spcAft>
                <a:spcPts val="1200"/>
              </a:spcAft>
            </a:pPr>
            <a:r>
              <a:rPr lang="en-GB" sz="4000" b="1" dirty="0">
                <a:solidFill>
                  <a:srgbClr val="C00000"/>
                </a:solidFill>
                <a:latin typeface="+mn-lt"/>
              </a:rPr>
              <a:t>PPE is the last line of protection</a:t>
            </a:r>
            <a:br>
              <a:rPr lang="en-GB" sz="4000" b="1" dirty="0">
                <a:solidFill>
                  <a:srgbClr val="C00000"/>
                </a:solidFill>
                <a:latin typeface="+mn-lt"/>
              </a:rPr>
            </a:br>
            <a:r>
              <a:rPr lang="en-GB" sz="4000" b="1" dirty="0">
                <a:solidFill>
                  <a:srgbClr val="C00000"/>
                </a:solidFill>
                <a:latin typeface="+mn-lt"/>
              </a:rPr>
              <a:t>If it fails</a:t>
            </a:r>
            <a:br>
              <a:rPr lang="en-GB" sz="4000" b="1" dirty="0">
                <a:solidFill>
                  <a:srgbClr val="C00000"/>
                </a:solidFill>
                <a:latin typeface="+mn-lt"/>
              </a:rPr>
            </a:br>
            <a:r>
              <a:rPr lang="en-GB" sz="4000" b="1" dirty="0">
                <a:solidFill>
                  <a:srgbClr val="C00000"/>
                </a:solidFill>
                <a:latin typeface="+mn-lt"/>
              </a:rPr>
              <a:t>The wearer will lose protection</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3" name="Date Placeholder 2">
            <a:extLst>
              <a:ext uri="{FF2B5EF4-FFF2-40B4-BE49-F238E27FC236}">
                <a16:creationId xmlns:a16="http://schemas.microsoft.com/office/drawing/2014/main" id="{264E474F-5CDB-4F3C-9FF7-B4F4F1024811}"/>
              </a:ext>
            </a:extLst>
          </p:cNvPr>
          <p:cNvSpPr>
            <a:spLocks noGrp="1"/>
          </p:cNvSpPr>
          <p:nvPr>
            <p:ph type="dt" sz="half" idx="10"/>
          </p:nvPr>
        </p:nvSpPr>
        <p:spPr/>
        <p:txBody>
          <a:bodyPr/>
          <a:lstStyle/>
          <a:p>
            <a:fld id="{55D3D130-E963-4220-9FC8-9A458D43C922}" type="datetime8">
              <a:rPr lang="en-GB" smtClean="0"/>
              <a:t>23/03/2021 20:09</a:t>
            </a:fld>
            <a:endParaRPr lang="en-GB" dirty="0"/>
          </a:p>
        </p:txBody>
      </p:sp>
      <p:sp>
        <p:nvSpPr>
          <p:cNvPr id="4" name="Slide Number Placeholder 3">
            <a:extLst>
              <a:ext uri="{FF2B5EF4-FFF2-40B4-BE49-F238E27FC236}">
                <a16:creationId xmlns:a16="http://schemas.microsoft.com/office/drawing/2014/main" id="{24C9D70F-E53E-4264-978C-4098DEC3ABC7}"/>
              </a:ext>
            </a:extLst>
          </p:cNvPr>
          <p:cNvSpPr>
            <a:spLocks noGrp="1"/>
          </p:cNvSpPr>
          <p:nvPr>
            <p:ph type="sldNum" sz="quarter" idx="12"/>
          </p:nvPr>
        </p:nvSpPr>
        <p:spPr/>
        <p:txBody>
          <a:bodyPr/>
          <a:lstStyle/>
          <a:p>
            <a:fld id="{C95B510F-D964-44AA-A99C-186A2B06872D}" type="slidenum">
              <a:rPr lang="en-GB" smtClean="0"/>
              <a:t>12</a:t>
            </a:fld>
            <a:endParaRPr lang="en-GB" dirty="0"/>
          </a:p>
        </p:txBody>
      </p:sp>
    </p:spTree>
    <p:extLst>
      <p:ext uri="{BB962C8B-B14F-4D97-AF65-F5344CB8AC3E}">
        <p14:creationId xmlns:p14="http://schemas.microsoft.com/office/powerpoint/2010/main" val="73371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3040380" y="615032"/>
            <a:ext cx="5109210" cy="684309"/>
          </a:xfrm>
        </p:spPr>
        <p:txBody>
          <a:bodyPr>
            <a:normAutofit/>
          </a:bodyPr>
          <a:lstStyle/>
          <a:p>
            <a:r>
              <a:rPr lang="en-GB" sz="4000" b="1" dirty="0">
                <a:solidFill>
                  <a:srgbClr val="C00000"/>
                </a:solidFill>
                <a:latin typeface="+mn-lt"/>
              </a:rPr>
              <a:t>PPE Selection and Use</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7" name="Subtitle 6">
            <a:extLst>
              <a:ext uri="{FF2B5EF4-FFF2-40B4-BE49-F238E27FC236}">
                <a16:creationId xmlns:a16="http://schemas.microsoft.com/office/drawing/2014/main" id="{5F83AE4B-6580-4D8C-B2D3-8A0CE70E08A7}"/>
              </a:ext>
            </a:extLst>
          </p:cNvPr>
          <p:cNvSpPr>
            <a:spLocks noGrp="1"/>
          </p:cNvSpPr>
          <p:nvPr>
            <p:ph type="subTitle" idx="1"/>
          </p:nvPr>
        </p:nvSpPr>
        <p:spPr>
          <a:xfrm>
            <a:off x="685800" y="1897380"/>
            <a:ext cx="5372100" cy="3794760"/>
          </a:xfrm>
        </p:spPr>
        <p:txBody>
          <a:bodyPr>
            <a:normAutofit/>
          </a:bodyPr>
          <a:lstStyle/>
          <a:p>
            <a:pPr>
              <a:spcBef>
                <a:spcPts val="600"/>
              </a:spcBef>
              <a:spcAft>
                <a:spcPts val="600"/>
              </a:spcAft>
            </a:pPr>
            <a:r>
              <a:rPr lang="en-GB" sz="3200" b="1" dirty="0">
                <a:solidFill>
                  <a:srgbClr val="0070C0"/>
                </a:solidFill>
              </a:rPr>
              <a:t>It is not simple in many work situations.</a:t>
            </a:r>
          </a:p>
          <a:p>
            <a:pPr>
              <a:spcBef>
                <a:spcPts val="600"/>
              </a:spcBef>
              <a:spcAft>
                <a:spcPts val="600"/>
              </a:spcAft>
            </a:pPr>
            <a:r>
              <a:rPr lang="en-GB" sz="2800" b="1" dirty="0">
                <a:solidFill>
                  <a:srgbClr val="FF0000"/>
                </a:solidFill>
              </a:rPr>
              <a:t>Make a mistake, wearer can be: </a:t>
            </a:r>
          </a:p>
          <a:p>
            <a:pPr marL="457200" indent="-457200">
              <a:spcBef>
                <a:spcPts val="600"/>
              </a:spcBef>
              <a:spcAft>
                <a:spcPts val="600"/>
              </a:spcAft>
              <a:buFont typeface="Arial" panose="020B0604020202020204" pitchFamily="34" charset="0"/>
              <a:buChar char="•"/>
            </a:pPr>
            <a:r>
              <a:rPr lang="en-GB" sz="2800" b="1" dirty="0">
                <a:solidFill>
                  <a:srgbClr val="FF0000"/>
                </a:solidFill>
              </a:rPr>
              <a:t>Injured</a:t>
            </a:r>
          </a:p>
          <a:p>
            <a:pPr marL="457200" indent="-457200">
              <a:spcBef>
                <a:spcPts val="600"/>
              </a:spcBef>
              <a:spcAft>
                <a:spcPts val="600"/>
              </a:spcAft>
              <a:buFont typeface="Arial" panose="020B0604020202020204" pitchFamily="34" charset="0"/>
              <a:buChar char="•"/>
            </a:pPr>
            <a:r>
              <a:rPr lang="en-GB" sz="2800" b="1" dirty="0">
                <a:solidFill>
                  <a:srgbClr val="FF0000"/>
                </a:solidFill>
              </a:rPr>
              <a:t>Become ill</a:t>
            </a:r>
          </a:p>
          <a:p>
            <a:pPr marL="457200" indent="-457200">
              <a:spcBef>
                <a:spcPts val="600"/>
              </a:spcBef>
              <a:spcAft>
                <a:spcPts val="600"/>
              </a:spcAft>
              <a:buFont typeface="Arial" panose="020B0604020202020204" pitchFamily="34" charset="0"/>
              <a:buChar char="•"/>
            </a:pPr>
            <a:r>
              <a:rPr lang="en-GB" sz="2800" b="1" dirty="0">
                <a:solidFill>
                  <a:srgbClr val="FF0000"/>
                </a:solidFill>
              </a:rPr>
              <a:t>Fatally injured</a:t>
            </a:r>
          </a:p>
          <a:p>
            <a:endParaRPr lang="en-GB" sz="3200" b="1" dirty="0">
              <a:solidFill>
                <a:srgbClr val="C00000"/>
              </a:solidFill>
            </a:endParaRPr>
          </a:p>
          <a:p>
            <a:endParaRPr lang="en-GB" sz="3300" b="1" dirty="0">
              <a:solidFill>
                <a:srgbClr val="C00000"/>
              </a:solidFill>
            </a:endParaRPr>
          </a:p>
        </p:txBody>
      </p:sp>
      <p:sp>
        <p:nvSpPr>
          <p:cNvPr id="6" name="TextBox 5">
            <a:extLst>
              <a:ext uri="{FF2B5EF4-FFF2-40B4-BE49-F238E27FC236}">
                <a16:creationId xmlns:a16="http://schemas.microsoft.com/office/drawing/2014/main" id="{ABB1E230-79A4-482C-BE54-38ED23248501}"/>
              </a:ext>
            </a:extLst>
          </p:cNvPr>
          <p:cNvSpPr txBox="1"/>
          <p:nvPr/>
        </p:nvSpPr>
        <p:spPr>
          <a:xfrm>
            <a:off x="6526530" y="1851660"/>
            <a:ext cx="5224315" cy="3970318"/>
          </a:xfrm>
          <a:prstGeom prst="rect">
            <a:avLst/>
          </a:prstGeom>
          <a:noFill/>
        </p:spPr>
        <p:txBody>
          <a:bodyPr wrap="none" rtlCol="0">
            <a:spAutoFit/>
          </a:bodyPr>
          <a:lstStyle/>
          <a:p>
            <a:r>
              <a:rPr lang="en-GB" sz="2800" dirty="0"/>
              <a:t>Seek help from competent people,</a:t>
            </a:r>
          </a:p>
          <a:p>
            <a:r>
              <a:rPr lang="en-GB" sz="2800" dirty="0"/>
              <a:t>one such group is:</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p:txBody>
      </p:sp>
      <p:pic>
        <p:nvPicPr>
          <p:cNvPr id="9" name="Picture 8" descr="Logo&#10;&#10;Description automatically generated">
            <a:extLst>
              <a:ext uri="{FF2B5EF4-FFF2-40B4-BE49-F238E27FC236}">
                <a16:creationId xmlns:a16="http://schemas.microsoft.com/office/drawing/2014/main" id="{43724800-35A6-411D-B1CB-13FB128D5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566" y="2990249"/>
            <a:ext cx="2321424" cy="2679031"/>
          </a:xfrm>
          <a:prstGeom prst="rect">
            <a:avLst/>
          </a:prstGeom>
        </p:spPr>
      </p:pic>
      <p:sp>
        <p:nvSpPr>
          <p:cNvPr id="3" name="Date Placeholder 2">
            <a:extLst>
              <a:ext uri="{FF2B5EF4-FFF2-40B4-BE49-F238E27FC236}">
                <a16:creationId xmlns:a16="http://schemas.microsoft.com/office/drawing/2014/main" id="{D2B147A3-5C64-42DE-83AD-08B4C3DE6252}"/>
              </a:ext>
            </a:extLst>
          </p:cNvPr>
          <p:cNvSpPr>
            <a:spLocks noGrp="1"/>
          </p:cNvSpPr>
          <p:nvPr>
            <p:ph type="dt" sz="half" idx="10"/>
          </p:nvPr>
        </p:nvSpPr>
        <p:spPr/>
        <p:txBody>
          <a:bodyPr/>
          <a:lstStyle/>
          <a:p>
            <a:fld id="{1DCA262E-E6C1-4573-B040-876B37D90FB5}" type="datetime8">
              <a:rPr lang="en-GB" smtClean="0"/>
              <a:t>23/03/2021 20:09</a:t>
            </a:fld>
            <a:endParaRPr lang="en-GB" dirty="0"/>
          </a:p>
        </p:txBody>
      </p:sp>
      <p:sp>
        <p:nvSpPr>
          <p:cNvPr id="4" name="Slide Number Placeholder 3">
            <a:extLst>
              <a:ext uri="{FF2B5EF4-FFF2-40B4-BE49-F238E27FC236}">
                <a16:creationId xmlns:a16="http://schemas.microsoft.com/office/drawing/2014/main" id="{D33E7058-9C8F-437C-B136-00671070B34C}"/>
              </a:ext>
            </a:extLst>
          </p:cNvPr>
          <p:cNvSpPr>
            <a:spLocks noGrp="1"/>
          </p:cNvSpPr>
          <p:nvPr>
            <p:ph type="sldNum" sz="quarter" idx="12"/>
          </p:nvPr>
        </p:nvSpPr>
        <p:spPr/>
        <p:txBody>
          <a:bodyPr/>
          <a:lstStyle/>
          <a:p>
            <a:fld id="{C95B510F-D964-44AA-A99C-186A2B06872D}" type="slidenum">
              <a:rPr lang="en-GB" smtClean="0"/>
              <a:t>13</a:t>
            </a:fld>
            <a:endParaRPr lang="en-GB" dirty="0"/>
          </a:p>
        </p:txBody>
      </p:sp>
    </p:spTree>
    <p:extLst>
      <p:ext uri="{BB962C8B-B14F-4D97-AF65-F5344CB8AC3E}">
        <p14:creationId xmlns:p14="http://schemas.microsoft.com/office/powerpoint/2010/main" val="329311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grpSp>
        <p:nvGrpSpPr>
          <p:cNvPr id="32" name="Group 31">
            <a:extLst>
              <a:ext uri="{FF2B5EF4-FFF2-40B4-BE49-F238E27FC236}">
                <a16:creationId xmlns:a16="http://schemas.microsoft.com/office/drawing/2014/main" id="{36A5C823-25A2-4F48-AF94-CB141E3CCE64}"/>
              </a:ext>
            </a:extLst>
          </p:cNvPr>
          <p:cNvGrpSpPr/>
          <p:nvPr/>
        </p:nvGrpSpPr>
        <p:grpSpPr>
          <a:xfrm>
            <a:off x="582930" y="891540"/>
            <a:ext cx="9734148" cy="4308872"/>
            <a:chOff x="582930" y="891540"/>
            <a:chExt cx="9734148" cy="4308872"/>
          </a:xfrm>
        </p:grpSpPr>
        <p:sp>
          <p:nvSpPr>
            <p:cNvPr id="4" name="TextBox 3">
              <a:extLst>
                <a:ext uri="{FF2B5EF4-FFF2-40B4-BE49-F238E27FC236}">
                  <a16:creationId xmlns:a16="http://schemas.microsoft.com/office/drawing/2014/main" id="{F0B3A6DB-6AE4-48AC-94D8-A3C286452432}"/>
                </a:ext>
              </a:extLst>
            </p:cNvPr>
            <p:cNvSpPr txBox="1"/>
            <p:nvPr/>
          </p:nvSpPr>
          <p:spPr>
            <a:xfrm>
              <a:off x="582930" y="891540"/>
              <a:ext cx="9726930" cy="4308872"/>
            </a:xfrm>
            <a:prstGeom prst="rect">
              <a:avLst/>
            </a:prstGeom>
            <a:noFill/>
          </p:spPr>
          <p:txBody>
            <a:bodyPr wrap="square" rtlCol="0">
              <a:spAutoFit/>
            </a:bodyPr>
            <a:lstStyle/>
            <a:p>
              <a:r>
                <a:rPr lang="en-GB" b="1" dirty="0"/>
                <a:t>PPE knowledge Test</a:t>
              </a:r>
              <a:r>
                <a:rPr lang="en-GB" dirty="0"/>
                <a:t> – </a:t>
              </a:r>
              <a:r>
                <a:rPr lang="en-GB" sz="1400" dirty="0"/>
                <a:t>Print this slide, write down your answers and hand it to your tutor. If you are not sure of an answer, go back to the numbered slide, revise and then answer.</a:t>
              </a:r>
            </a:p>
            <a:p>
              <a:endParaRPr lang="en-GB" sz="1400" dirty="0"/>
            </a:p>
            <a:p>
              <a:r>
                <a:rPr lang="en-GB" dirty="0"/>
                <a:t>1. </a:t>
              </a:r>
              <a:r>
                <a:rPr lang="en-GB" sz="1600" dirty="0"/>
                <a:t>When selecting a suitable and adequate PPE what factors should be considered:</a:t>
              </a:r>
            </a:p>
            <a:p>
              <a:pPr marL="342900" indent="-342900">
                <a:buAutoNum type="alphaUcPeriod"/>
              </a:pPr>
              <a:r>
                <a:rPr lang="en-GB" sz="1600" dirty="0"/>
                <a:t>Hazard; B Work activity; C. Work environment; and D …………… (Slide 4).</a:t>
              </a:r>
            </a:p>
            <a:p>
              <a:pPr marL="342900" indent="-342900">
                <a:buAutoNum type="alphaUcPeriod"/>
              </a:pPr>
              <a:endParaRPr lang="en-GB" sz="1600" dirty="0"/>
            </a:p>
            <a:p>
              <a:r>
                <a:rPr lang="en-GB" sz="1600" dirty="0"/>
                <a:t>2. A PPE is the most effective control solution among the hierarchy of controls</a:t>
              </a:r>
            </a:p>
            <a:p>
              <a:r>
                <a:rPr lang="en-GB" sz="1600" dirty="0"/>
                <a:t> because it is worn by the wearer(Slide 3). 		</a:t>
              </a:r>
            </a:p>
            <a:p>
              <a:endParaRPr lang="en-GB" sz="1600" dirty="0"/>
            </a:p>
            <a:p>
              <a:r>
                <a:rPr lang="en-GB" sz="1600" dirty="0"/>
                <a:t>3. When PPE is identified and justified in risk assessments as a control option, </a:t>
              </a:r>
            </a:p>
            <a:p>
              <a:r>
                <a:rPr lang="en-GB" sz="1600" dirty="0"/>
                <a:t>employers can charge their employees when providing essential PPE. (Slide 5).</a:t>
              </a:r>
            </a:p>
            <a:p>
              <a:endParaRPr lang="en-GB" sz="1600" dirty="0"/>
            </a:p>
            <a:p>
              <a:r>
                <a:rPr lang="en-GB" sz="1600" dirty="0"/>
                <a:t>4. Employees should learn to use a PPE by reading the user instruction provided (Slide 5).</a:t>
              </a:r>
            </a:p>
            <a:p>
              <a:endParaRPr lang="en-GB" sz="1600" dirty="0"/>
            </a:p>
            <a:p>
              <a:r>
                <a:rPr lang="en-GB" sz="1600" dirty="0"/>
                <a:t>5. Employees only need to just put on a PPE and expect it to work and provide</a:t>
              </a:r>
            </a:p>
            <a:p>
              <a:r>
                <a:rPr lang="en-GB" sz="1600" dirty="0"/>
                <a:t> adequate protection against the intended hazard (slide 5). </a:t>
              </a:r>
            </a:p>
            <a:p>
              <a:endParaRPr lang="en-GB" dirty="0"/>
            </a:p>
          </p:txBody>
        </p:sp>
        <p:grpSp>
          <p:nvGrpSpPr>
            <p:cNvPr id="18" name="Group 17">
              <a:extLst>
                <a:ext uri="{FF2B5EF4-FFF2-40B4-BE49-F238E27FC236}">
                  <a16:creationId xmlns:a16="http://schemas.microsoft.com/office/drawing/2014/main" id="{E65EFEA4-B167-442B-A521-61C1C7B6A39F}"/>
                </a:ext>
              </a:extLst>
            </p:cNvPr>
            <p:cNvGrpSpPr/>
            <p:nvPr/>
          </p:nvGrpSpPr>
          <p:grpSpPr>
            <a:xfrm>
              <a:off x="9013680" y="3097558"/>
              <a:ext cx="1297302" cy="286143"/>
              <a:chOff x="8995392" y="3115846"/>
              <a:chExt cx="1297302" cy="286143"/>
            </a:xfrm>
          </p:grpSpPr>
          <p:sp>
            <p:nvSpPr>
              <p:cNvPr id="8" name="TextBox 7">
                <a:extLst>
                  <a:ext uri="{FF2B5EF4-FFF2-40B4-BE49-F238E27FC236}">
                    <a16:creationId xmlns:a16="http://schemas.microsoft.com/office/drawing/2014/main" id="{5A733F4F-58F2-437C-B0B4-117C3A41F129}"/>
                  </a:ext>
                </a:extLst>
              </p:cNvPr>
              <p:cNvSpPr txBox="1"/>
              <p:nvPr/>
            </p:nvSpPr>
            <p:spPr>
              <a:xfrm>
                <a:off x="8995392" y="3124990"/>
                <a:ext cx="460447" cy="276999"/>
              </a:xfrm>
              <a:prstGeom prst="rect">
                <a:avLst/>
              </a:prstGeom>
              <a:solidFill>
                <a:srgbClr val="00B050"/>
              </a:solidFill>
              <a:ln w="19050">
                <a:solidFill>
                  <a:schemeClr val="tx1"/>
                </a:solidFill>
              </a:ln>
            </p:spPr>
            <p:txBody>
              <a:bodyPr wrap="none" rtlCol="0">
                <a:spAutoFit/>
              </a:bodyPr>
              <a:lstStyle/>
              <a:p>
                <a:r>
                  <a:rPr lang="en-GB" sz="1200" u="sng" dirty="0"/>
                  <a:t>True</a:t>
                </a:r>
              </a:p>
            </p:txBody>
          </p:sp>
          <p:sp>
            <p:nvSpPr>
              <p:cNvPr id="9" name="TextBox 8">
                <a:hlinkClick r:id="" action="ppaction://noaction"/>
                <a:extLst>
                  <a:ext uri="{FF2B5EF4-FFF2-40B4-BE49-F238E27FC236}">
                    <a16:creationId xmlns:a16="http://schemas.microsoft.com/office/drawing/2014/main" id="{D33782F0-00CB-432B-8269-86144172DB84}"/>
                  </a:ext>
                </a:extLst>
              </p:cNvPr>
              <p:cNvSpPr txBox="1"/>
              <p:nvPr/>
            </p:nvSpPr>
            <p:spPr>
              <a:xfrm>
                <a:off x="9794737" y="3115846"/>
                <a:ext cx="497957" cy="276999"/>
              </a:xfrm>
              <a:prstGeom prst="rect">
                <a:avLst/>
              </a:prstGeom>
              <a:solidFill>
                <a:srgbClr val="FF0000"/>
              </a:solidFill>
              <a:ln w="19050">
                <a:solidFill>
                  <a:schemeClr val="tx1"/>
                </a:solidFill>
              </a:ln>
            </p:spPr>
            <p:txBody>
              <a:bodyPr wrap="square" rtlCol="0">
                <a:spAutoFit/>
              </a:bodyPr>
              <a:lstStyle/>
              <a:p>
                <a:r>
                  <a:rPr lang="en-GB" sz="1200" u="sng" dirty="0"/>
                  <a:t>False</a:t>
                </a:r>
              </a:p>
            </p:txBody>
          </p:sp>
        </p:grpSp>
        <p:grpSp>
          <p:nvGrpSpPr>
            <p:cNvPr id="23" name="Group 22">
              <a:extLst>
                <a:ext uri="{FF2B5EF4-FFF2-40B4-BE49-F238E27FC236}">
                  <a16:creationId xmlns:a16="http://schemas.microsoft.com/office/drawing/2014/main" id="{290DC199-633E-46E3-B9B1-7C151304AC89}"/>
                </a:ext>
              </a:extLst>
            </p:cNvPr>
            <p:cNvGrpSpPr/>
            <p:nvPr/>
          </p:nvGrpSpPr>
          <p:grpSpPr>
            <a:xfrm>
              <a:off x="9019776" y="2426998"/>
              <a:ext cx="1297302" cy="286143"/>
              <a:chOff x="8995392" y="3115846"/>
              <a:chExt cx="1297302" cy="286143"/>
            </a:xfrm>
          </p:grpSpPr>
          <p:sp>
            <p:nvSpPr>
              <p:cNvPr id="24" name="TextBox 23">
                <a:extLst>
                  <a:ext uri="{FF2B5EF4-FFF2-40B4-BE49-F238E27FC236}">
                    <a16:creationId xmlns:a16="http://schemas.microsoft.com/office/drawing/2014/main" id="{16AB9520-C1E5-4F3E-B60E-E231083E05AD}"/>
                  </a:ext>
                </a:extLst>
              </p:cNvPr>
              <p:cNvSpPr txBox="1"/>
              <p:nvPr/>
            </p:nvSpPr>
            <p:spPr>
              <a:xfrm>
                <a:off x="8995392" y="3124990"/>
                <a:ext cx="460447" cy="276999"/>
              </a:xfrm>
              <a:prstGeom prst="rect">
                <a:avLst/>
              </a:prstGeom>
              <a:solidFill>
                <a:srgbClr val="00B050"/>
              </a:solidFill>
              <a:ln w="19050">
                <a:solidFill>
                  <a:schemeClr val="tx1"/>
                </a:solidFill>
              </a:ln>
            </p:spPr>
            <p:txBody>
              <a:bodyPr wrap="none" rtlCol="0">
                <a:spAutoFit/>
              </a:bodyPr>
              <a:lstStyle/>
              <a:p>
                <a:r>
                  <a:rPr lang="en-GB" sz="1200" u="sng" dirty="0"/>
                  <a:t>True</a:t>
                </a:r>
              </a:p>
            </p:txBody>
          </p:sp>
          <p:sp>
            <p:nvSpPr>
              <p:cNvPr id="25" name="TextBox 24">
                <a:hlinkClick r:id="" action="ppaction://noaction"/>
                <a:extLst>
                  <a:ext uri="{FF2B5EF4-FFF2-40B4-BE49-F238E27FC236}">
                    <a16:creationId xmlns:a16="http://schemas.microsoft.com/office/drawing/2014/main" id="{F457DC6E-6519-4B8A-B5FA-9CE4F998E0D5}"/>
                  </a:ext>
                </a:extLst>
              </p:cNvPr>
              <p:cNvSpPr txBox="1"/>
              <p:nvPr/>
            </p:nvSpPr>
            <p:spPr>
              <a:xfrm>
                <a:off x="9794737" y="3115846"/>
                <a:ext cx="497957" cy="276999"/>
              </a:xfrm>
              <a:prstGeom prst="rect">
                <a:avLst/>
              </a:prstGeom>
              <a:solidFill>
                <a:srgbClr val="FF0000"/>
              </a:solidFill>
              <a:ln w="19050">
                <a:solidFill>
                  <a:schemeClr val="tx1"/>
                </a:solidFill>
              </a:ln>
            </p:spPr>
            <p:txBody>
              <a:bodyPr wrap="square" rtlCol="0">
                <a:spAutoFit/>
              </a:bodyPr>
              <a:lstStyle/>
              <a:p>
                <a:r>
                  <a:rPr lang="en-GB" sz="1200" u="sng" dirty="0"/>
                  <a:t>False</a:t>
                </a:r>
              </a:p>
            </p:txBody>
          </p:sp>
        </p:grpSp>
        <p:grpSp>
          <p:nvGrpSpPr>
            <p:cNvPr id="26" name="Group 25">
              <a:extLst>
                <a:ext uri="{FF2B5EF4-FFF2-40B4-BE49-F238E27FC236}">
                  <a16:creationId xmlns:a16="http://schemas.microsoft.com/office/drawing/2014/main" id="{3E7464F7-3C1D-4FFA-BB1E-F14D9D7DB67F}"/>
                </a:ext>
              </a:extLst>
            </p:cNvPr>
            <p:cNvGrpSpPr/>
            <p:nvPr/>
          </p:nvGrpSpPr>
          <p:grpSpPr>
            <a:xfrm>
              <a:off x="9013680" y="3719350"/>
              <a:ext cx="1297302" cy="286143"/>
              <a:chOff x="8995392" y="3115846"/>
              <a:chExt cx="1297302" cy="286143"/>
            </a:xfrm>
          </p:grpSpPr>
          <p:sp>
            <p:nvSpPr>
              <p:cNvPr id="27" name="TextBox 26">
                <a:extLst>
                  <a:ext uri="{FF2B5EF4-FFF2-40B4-BE49-F238E27FC236}">
                    <a16:creationId xmlns:a16="http://schemas.microsoft.com/office/drawing/2014/main" id="{91DEFF6D-CF46-4068-8733-6C43A6125027}"/>
                  </a:ext>
                </a:extLst>
              </p:cNvPr>
              <p:cNvSpPr txBox="1"/>
              <p:nvPr/>
            </p:nvSpPr>
            <p:spPr>
              <a:xfrm>
                <a:off x="8995392" y="3124990"/>
                <a:ext cx="460447" cy="276999"/>
              </a:xfrm>
              <a:prstGeom prst="rect">
                <a:avLst/>
              </a:prstGeom>
              <a:solidFill>
                <a:srgbClr val="00B050"/>
              </a:solidFill>
              <a:ln w="19050">
                <a:solidFill>
                  <a:schemeClr val="tx1"/>
                </a:solidFill>
              </a:ln>
            </p:spPr>
            <p:txBody>
              <a:bodyPr wrap="none" rtlCol="0">
                <a:spAutoFit/>
              </a:bodyPr>
              <a:lstStyle/>
              <a:p>
                <a:r>
                  <a:rPr lang="en-GB" sz="1200" u="sng" dirty="0"/>
                  <a:t>True</a:t>
                </a:r>
              </a:p>
            </p:txBody>
          </p:sp>
          <p:sp>
            <p:nvSpPr>
              <p:cNvPr id="28" name="TextBox 27">
                <a:hlinkClick r:id="" action="ppaction://noaction"/>
                <a:extLst>
                  <a:ext uri="{FF2B5EF4-FFF2-40B4-BE49-F238E27FC236}">
                    <a16:creationId xmlns:a16="http://schemas.microsoft.com/office/drawing/2014/main" id="{5D9E2C90-6616-4171-BB30-067446C82FEA}"/>
                  </a:ext>
                </a:extLst>
              </p:cNvPr>
              <p:cNvSpPr txBox="1"/>
              <p:nvPr/>
            </p:nvSpPr>
            <p:spPr>
              <a:xfrm>
                <a:off x="9794737" y="3115846"/>
                <a:ext cx="497957" cy="276999"/>
              </a:xfrm>
              <a:prstGeom prst="rect">
                <a:avLst/>
              </a:prstGeom>
              <a:solidFill>
                <a:srgbClr val="FF0000"/>
              </a:solidFill>
              <a:ln w="19050">
                <a:solidFill>
                  <a:schemeClr val="tx1"/>
                </a:solidFill>
              </a:ln>
            </p:spPr>
            <p:txBody>
              <a:bodyPr wrap="square" rtlCol="0">
                <a:spAutoFit/>
              </a:bodyPr>
              <a:lstStyle/>
              <a:p>
                <a:r>
                  <a:rPr lang="en-GB" sz="1200" u="sng" dirty="0"/>
                  <a:t>False</a:t>
                </a:r>
              </a:p>
            </p:txBody>
          </p:sp>
        </p:grpSp>
        <p:grpSp>
          <p:nvGrpSpPr>
            <p:cNvPr id="29" name="Group 28">
              <a:extLst>
                <a:ext uri="{FF2B5EF4-FFF2-40B4-BE49-F238E27FC236}">
                  <a16:creationId xmlns:a16="http://schemas.microsoft.com/office/drawing/2014/main" id="{F698FF20-00D2-479E-B8BB-5A133AF9FC43}"/>
                </a:ext>
              </a:extLst>
            </p:cNvPr>
            <p:cNvGrpSpPr/>
            <p:nvPr/>
          </p:nvGrpSpPr>
          <p:grpSpPr>
            <a:xfrm>
              <a:off x="9004536" y="4322854"/>
              <a:ext cx="1297302" cy="286143"/>
              <a:chOff x="8995392" y="3115846"/>
              <a:chExt cx="1297302" cy="286143"/>
            </a:xfrm>
          </p:grpSpPr>
          <p:sp>
            <p:nvSpPr>
              <p:cNvPr id="30" name="TextBox 29">
                <a:extLst>
                  <a:ext uri="{FF2B5EF4-FFF2-40B4-BE49-F238E27FC236}">
                    <a16:creationId xmlns:a16="http://schemas.microsoft.com/office/drawing/2014/main" id="{6688AD9E-D6DA-45F9-8BA2-815E45366A59}"/>
                  </a:ext>
                </a:extLst>
              </p:cNvPr>
              <p:cNvSpPr txBox="1"/>
              <p:nvPr/>
            </p:nvSpPr>
            <p:spPr>
              <a:xfrm>
                <a:off x="8995392" y="3124990"/>
                <a:ext cx="460447" cy="276999"/>
              </a:xfrm>
              <a:prstGeom prst="rect">
                <a:avLst/>
              </a:prstGeom>
              <a:solidFill>
                <a:srgbClr val="00B050"/>
              </a:solidFill>
              <a:ln w="19050">
                <a:solidFill>
                  <a:schemeClr val="tx1"/>
                </a:solidFill>
              </a:ln>
            </p:spPr>
            <p:txBody>
              <a:bodyPr wrap="none" rtlCol="0">
                <a:spAutoFit/>
              </a:bodyPr>
              <a:lstStyle/>
              <a:p>
                <a:r>
                  <a:rPr lang="en-GB" sz="1200" u="sng" dirty="0"/>
                  <a:t>True</a:t>
                </a:r>
              </a:p>
            </p:txBody>
          </p:sp>
          <p:sp>
            <p:nvSpPr>
              <p:cNvPr id="31" name="TextBox 30">
                <a:hlinkClick r:id="" action="ppaction://noaction"/>
                <a:extLst>
                  <a:ext uri="{FF2B5EF4-FFF2-40B4-BE49-F238E27FC236}">
                    <a16:creationId xmlns:a16="http://schemas.microsoft.com/office/drawing/2014/main" id="{F348ABEB-8F39-4651-872A-FB3EC8851BD1}"/>
                  </a:ext>
                </a:extLst>
              </p:cNvPr>
              <p:cNvSpPr txBox="1"/>
              <p:nvPr/>
            </p:nvSpPr>
            <p:spPr>
              <a:xfrm>
                <a:off x="9794737" y="3115846"/>
                <a:ext cx="497957" cy="276999"/>
              </a:xfrm>
              <a:prstGeom prst="rect">
                <a:avLst/>
              </a:prstGeom>
              <a:solidFill>
                <a:srgbClr val="FF0000"/>
              </a:solidFill>
              <a:ln w="19050">
                <a:solidFill>
                  <a:schemeClr val="tx1"/>
                </a:solidFill>
              </a:ln>
            </p:spPr>
            <p:txBody>
              <a:bodyPr wrap="square" rtlCol="0">
                <a:spAutoFit/>
              </a:bodyPr>
              <a:lstStyle/>
              <a:p>
                <a:r>
                  <a:rPr lang="en-GB" sz="1200" u="sng" dirty="0"/>
                  <a:t>False</a:t>
                </a:r>
              </a:p>
            </p:txBody>
          </p:sp>
        </p:grpSp>
      </p:grpSp>
      <p:sp>
        <p:nvSpPr>
          <p:cNvPr id="2" name="Date Placeholder 1">
            <a:extLst>
              <a:ext uri="{FF2B5EF4-FFF2-40B4-BE49-F238E27FC236}">
                <a16:creationId xmlns:a16="http://schemas.microsoft.com/office/drawing/2014/main" id="{2308CE32-71BB-4111-849C-C5444F13483A}"/>
              </a:ext>
            </a:extLst>
          </p:cNvPr>
          <p:cNvSpPr>
            <a:spLocks noGrp="1"/>
          </p:cNvSpPr>
          <p:nvPr>
            <p:ph type="dt" sz="half" idx="10"/>
          </p:nvPr>
        </p:nvSpPr>
        <p:spPr/>
        <p:txBody>
          <a:bodyPr/>
          <a:lstStyle/>
          <a:p>
            <a:fld id="{4E7496DA-1A7B-4485-9F82-AA8049A2B794}" type="datetime8">
              <a:rPr lang="en-GB" smtClean="0"/>
              <a:t>23/03/2021 20:09</a:t>
            </a:fld>
            <a:endParaRPr lang="en-GB" dirty="0"/>
          </a:p>
        </p:txBody>
      </p:sp>
      <p:sp>
        <p:nvSpPr>
          <p:cNvPr id="3" name="Slide Number Placeholder 2">
            <a:extLst>
              <a:ext uri="{FF2B5EF4-FFF2-40B4-BE49-F238E27FC236}">
                <a16:creationId xmlns:a16="http://schemas.microsoft.com/office/drawing/2014/main" id="{C978E2F9-918F-4EC2-B656-8F1C7432E822}"/>
              </a:ext>
            </a:extLst>
          </p:cNvPr>
          <p:cNvSpPr>
            <a:spLocks noGrp="1"/>
          </p:cNvSpPr>
          <p:nvPr>
            <p:ph type="sldNum" sz="quarter" idx="12"/>
          </p:nvPr>
        </p:nvSpPr>
        <p:spPr/>
        <p:txBody>
          <a:bodyPr/>
          <a:lstStyle/>
          <a:p>
            <a:fld id="{C95B510F-D964-44AA-A99C-186A2B06872D}" type="slidenum">
              <a:rPr lang="en-GB" smtClean="0"/>
              <a:t>14</a:t>
            </a:fld>
            <a:endParaRPr lang="en-GB" dirty="0"/>
          </a:p>
        </p:txBody>
      </p:sp>
    </p:spTree>
    <p:extLst>
      <p:ext uri="{BB962C8B-B14F-4D97-AF65-F5344CB8AC3E}">
        <p14:creationId xmlns:p14="http://schemas.microsoft.com/office/powerpoint/2010/main" val="3278219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BB833965-5B87-4FE9-8B00-A2B71CA9ED37}" type="datetime8">
              <a:rPr lang="en-GB" smtClean="0"/>
              <a:t>23/03/2021 20:09</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15</a:t>
            </a:fld>
            <a:endParaRPr lang="en-GB" dirty="0"/>
          </a:p>
        </p:txBody>
      </p:sp>
      <p:sp>
        <p:nvSpPr>
          <p:cNvPr id="4" name="TextBox 3">
            <a:extLst>
              <a:ext uri="{FF2B5EF4-FFF2-40B4-BE49-F238E27FC236}">
                <a16:creationId xmlns:a16="http://schemas.microsoft.com/office/drawing/2014/main" id="{5F56900B-2548-4391-B6D6-C04FCC06639D}"/>
              </a:ext>
            </a:extLst>
          </p:cNvPr>
          <p:cNvSpPr txBox="1"/>
          <p:nvPr/>
        </p:nvSpPr>
        <p:spPr>
          <a:xfrm>
            <a:off x="5807968" y="2204865"/>
            <a:ext cx="3878498" cy="1015663"/>
          </a:xfrm>
          <a:prstGeom prst="rect">
            <a:avLst/>
          </a:prstGeom>
          <a:noFill/>
        </p:spPr>
        <p:txBody>
          <a:bodyPr wrap="none" rtlCol="0">
            <a:spAutoFit/>
          </a:bodyPr>
          <a:lstStyle/>
          <a:p>
            <a:r>
              <a:rPr lang="en-GB" sz="1400" dirty="0"/>
              <a:t>Note to Lecturers</a:t>
            </a:r>
          </a:p>
          <a:p>
            <a:r>
              <a:rPr lang="en-GB" sz="1400" dirty="0"/>
              <a:t>For SGUK certificate Word template please contact</a:t>
            </a:r>
          </a:p>
          <a:p>
            <a:r>
              <a:rPr lang="en-GB" sz="1400" dirty="0">
                <a:hlinkClick r:id="rId3"/>
              </a:rPr>
              <a:t>contact@safetygroupsuk.org.uk</a:t>
            </a:r>
            <a:endParaRPr lang="en-GB" sz="1400" dirty="0"/>
          </a:p>
          <a:p>
            <a:endParaRPr lang="en-GB" dirty="0"/>
          </a:p>
        </p:txBody>
      </p:sp>
      <p:pic>
        <p:nvPicPr>
          <p:cNvPr id="6" name="Picture 5">
            <a:extLst>
              <a:ext uri="{FF2B5EF4-FFF2-40B4-BE49-F238E27FC236}">
                <a16:creationId xmlns:a16="http://schemas.microsoft.com/office/drawing/2014/main" id="{BDB2D341-D6B5-48B9-B3F7-31F94CEE8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3784" y="-15964"/>
            <a:ext cx="1944216" cy="1340768"/>
          </a:xfrm>
          <a:prstGeom prst="rect">
            <a:avLst/>
          </a:prstGeom>
        </p:spPr>
      </p:pic>
      <p:pic>
        <p:nvPicPr>
          <p:cNvPr id="8" name="Picture 7">
            <a:extLst>
              <a:ext uri="{FF2B5EF4-FFF2-40B4-BE49-F238E27FC236}">
                <a16:creationId xmlns:a16="http://schemas.microsoft.com/office/drawing/2014/main" id="{5D7A39F1-AF85-41B8-9946-ABB1920BD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552" y="476672"/>
            <a:ext cx="3312368" cy="4608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5315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F3740F23-DE4D-4973-8CB1-2C0936916204}" type="datetime8">
              <a:rPr lang="en-GB" smtClean="0"/>
              <a:t>23/03/2021 20:09</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16</a:t>
            </a:fld>
            <a:endParaRPr lang="en-GB" dirty="0"/>
          </a:p>
        </p:txBody>
      </p:sp>
      <p:pic>
        <p:nvPicPr>
          <p:cNvPr id="6" name="Picture 5">
            <a:extLst>
              <a:ext uri="{FF2B5EF4-FFF2-40B4-BE49-F238E27FC236}">
                <a16:creationId xmlns:a16="http://schemas.microsoft.com/office/drawing/2014/main" id="{D43BAE23-4E6E-433B-9099-D811F7CF3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784" y="-15964"/>
            <a:ext cx="1944216" cy="1340768"/>
          </a:xfrm>
          <a:prstGeom prst="rect">
            <a:avLst/>
          </a:prstGeom>
        </p:spPr>
      </p:pic>
      <p:pic>
        <p:nvPicPr>
          <p:cNvPr id="9" name="Picture 8" descr="Text&#10;&#10;Description automatically generated">
            <a:extLst>
              <a:ext uri="{FF2B5EF4-FFF2-40B4-BE49-F238E27FC236}">
                <a16:creationId xmlns:a16="http://schemas.microsoft.com/office/drawing/2014/main" id="{47BD0648-1413-4610-8072-8A42BB4FC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536" y="476672"/>
            <a:ext cx="6624736" cy="5544616"/>
          </a:xfrm>
          <a:prstGeom prst="rect">
            <a:avLst/>
          </a:prstGeom>
        </p:spPr>
      </p:pic>
    </p:spTree>
    <p:extLst>
      <p:ext uri="{BB962C8B-B14F-4D97-AF65-F5344CB8AC3E}">
        <p14:creationId xmlns:p14="http://schemas.microsoft.com/office/powerpoint/2010/main" val="153555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7" name="Subtitle 6">
            <a:extLst>
              <a:ext uri="{FF2B5EF4-FFF2-40B4-BE49-F238E27FC236}">
                <a16:creationId xmlns:a16="http://schemas.microsoft.com/office/drawing/2014/main" id="{5F83AE4B-6580-4D8C-B2D3-8A0CE70E08A7}"/>
              </a:ext>
            </a:extLst>
          </p:cNvPr>
          <p:cNvSpPr>
            <a:spLocks noGrp="1"/>
          </p:cNvSpPr>
          <p:nvPr>
            <p:ph type="subTitle" idx="1"/>
          </p:nvPr>
        </p:nvSpPr>
        <p:spPr>
          <a:xfrm>
            <a:off x="925698" y="422910"/>
            <a:ext cx="9144000" cy="6000750"/>
          </a:xfrm>
        </p:spPr>
        <p:txBody>
          <a:bodyPr>
            <a:normAutofit/>
          </a:bodyPr>
          <a:lstStyle/>
          <a:p>
            <a:r>
              <a:rPr lang="en-GB" sz="4300" b="1" dirty="0">
                <a:solidFill>
                  <a:srgbClr val="C00000"/>
                </a:solidFill>
              </a:rPr>
              <a:t>PPE is used widely in workplaces</a:t>
            </a:r>
          </a:p>
          <a:p>
            <a:r>
              <a:rPr lang="en-GB" sz="4000" b="1" dirty="0">
                <a:solidFill>
                  <a:srgbClr val="C00000"/>
                </a:solidFill>
                <a:highlight>
                  <a:srgbClr val="FFFF00"/>
                </a:highlight>
              </a:rPr>
              <a:t>Before “dishing them out”</a:t>
            </a:r>
          </a:p>
          <a:p>
            <a:endParaRPr lang="en-GB" sz="3600" b="1" dirty="0">
              <a:solidFill>
                <a:srgbClr val="C00000"/>
              </a:solidFill>
              <a:highlight>
                <a:srgbClr val="FFFF00"/>
              </a:highlight>
            </a:endParaRPr>
          </a:p>
          <a:p>
            <a:endParaRPr lang="en-GB" sz="3600" b="1" dirty="0">
              <a:solidFill>
                <a:srgbClr val="C00000"/>
              </a:solidFill>
            </a:endParaRPr>
          </a:p>
          <a:p>
            <a:endParaRPr lang="en-GB" sz="3600" b="1" dirty="0">
              <a:solidFill>
                <a:srgbClr val="C00000"/>
              </a:solidFill>
            </a:endParaRPr>
          </a:p>
          <a:p>
            <a:pPr>
              <a:spcBef>
                <a:spcPts val="600"/>
              </a:spcBef>
              <a:spcAft>
                <a:spcPts val="600"/>
              </a:spcAft>
            </a:pPr>
            <a:r>
              <a:rPr lang="en-GB" sz="3500" b="1" dirty="0">
                <a:solidFill>
                  <a:srgbClr val="C00000"/>
                </a:solidFill>
              </a:rPr>
              <a:t>Employers have to:</a:t>
            </a:r>
          </a:p>
          <a:p>
            <a:pPr marL="571500" indent="-571500">
              <a:spcBef>
                <a:spcPts val="600"/>
              </a:spcBef>
              <a:spcAft>
                <a:spcPts val="600"/>
              </a:spcAft>
              <a:buFont typeface="Arial" panose="020B0604020202020204" pitchFamily="34" charset="0"/>
              <a:buChar char="•"/>
            </a:pPr>
            <a:r>
              <a:rPr lang="en-GB" sz="3500" b="1" dirty="0">
                <a:solidFill>
                  <a:srgbClr val="C00000"/>
                </a:solidFill>
              </a:rPr>
              <a:t>Ask many searching questions and </a:t>
            </a:r>
          </a:p>
          <a:p>
            <a:pPr marL="540000" indent="-540000">
              <a:spcBef>
                <a:spcPts val="600"/>
              </a:spcBef>
              <a:spcAft>
                <a:spcPts val="600"/>
              </a:spcAft>
              <a:buFont typeface="Arial" panose="020B0604020202020204" pitchFamily="34" charset="0"/>
              <a:buChar char="•"/>
            </a:pPr>
            <a:r>
              <a:rPr lang="en-GB" sz="3500" b="1" dirty="0">
                <a:solidFill>
                  <a:srgbClr val="C00000"/>
                </a:solidFill>
              </a:rPr>
              <a:t>Have answers to those questions</a:t>
            </a:r>
          </a:p>
          <a:p>
            <a:pPr marL="540000" indent="-540000">
              <a:spcBef>
                <a:spcPts val="600"/>
              </a:spcBef>
              <a:spcAft>
                <a:spcPts val="600"/>
              </a:spcAft>
              <a:buFont typeface="Arial" panose="020B0604020202020204" pitchFamily="34" charset="0"/>
              <a:buChar char="•"/>
            </a:pPr>
            <a:r>
              <a:rPr lang="en-GB" sz="3500" b="1" dirty="0">
                <a:solidFill>
                  <a:srgbClr val="C00000"/>
                </a:solidFill>
              </a:rPr>
              <a:t>Justified in Risk Assessment for the Job</a:t>
            </a:r>
            <a:endParaRPr lang="en-GB" sz="3600" b="1" dirty="0">
              <a:solidFill>
                <a:srgbClr val="C00000"/>
              </a:solidFill>
            </a:endParaRPr>
          </a:p>
        </p:txBody>
      </p:sp>
      <p:pic>
        <p:nvPicPr>
          <p:cNvPr id="6" name="Picture 5" descr="A picture containing indoor, bag&#10;&#10;Description automatically generated">
            <a:extLst>
              <a:ext uri="{FF2B5EF4-FFF2-40B4-BE49-F238E27FC236}">
                <a16:creationId xmlns:a16="http://schemas.microsoft.com/office/drawing/2014/main" id="{3C4471FC-3FC1-4679-B604-457C7BF32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6754" y="1735074"/>
            <a:ext cx="3314699" cy="1680210"/>
          </a:xfrm>
          <a:prstGeom prst="rect">
            <a:avLst/>
          </a:prstGeom>
        </p:spPr>
      </p:pic>
      <p:sp>
        <p:nvSpPr>
          <p:cNvPr id="2" name="Date Placeholder 1">
            <a:extLst>
              <a:ext uri="{FF2B5EF4-FFF2-40B4-BE49-F238E27FC236}">
                <a16:creationId xmlns:a16="http://schemas.microsoft.com/office/drawing/2014/main" id="{B39F9449-C8F6-4359-A17B-C797E24059E0}"/>
              </a:ext>
            </a:extLst>
          </p:cNvPr>
          <p:cNvSpPr>
            <a:spLocks noGrp="1"/>
          </p:cNvSpPr>
          <p:nvPr>
            <p:ph type="dt" sz="half" idx="10"/>
          </p:nvPr>
        </p:nvSpPr>
        <p:spPr/>
        <p:txBody>
          <a:bodyPr/>
          <a:lstStyle/>
          <a:p>
            <a:fld id="{6773AED2-177C-43D6-B0F2-86E53C7EAB92}" type="datetime8">
              <a:rPr lang="en-GB" smtClean="0"/>
              <a:t>23/03/2021 20:03</a:t>
            </a:fld>
            <a:endParaRPr lang="en-GB" dirty="0"/>
          </a:p>
        </p:txBody>
      </p:sp>
      <p:sp>
        <p:nvSpPr>
          <p:cNvPr id="3" name="Slide Number Placeholder 2">
            <a:extLst>
              <a:ext uri="{FF2B5EF4-FFF2-40B4-BE49-F238E27FC236}">
                <a16:creationId xmlns:a16="http://schemas.microsoft.com/office/drawing/2014/main" id="{2496C840-0670-46E6-8CC7-9BD983995330}"/>
              </a:ext>
            </a:extLst>
          </p:cNvPr>
          <p:cNvSpPr>
            <a:spLocks noGrp="1"/>
          </p:cNvSpPr>
          <p:nvPr>
            <p:ph type="sldNum" sz="quarter" idx="12"/>
          </p:nvPr>
        </p:nvSpPr>
        <p:spPr/>
        <p:txBody>
          <a:bodyPr/>
          <a:lstStyle/>
          <a:p>
            <a:fld id="{C95B510F-D964-44AA-A99C-186A2B06872D}" type="slidenum">
              <a:rPr lang="en-GB" smtClean="0"/>
              <a:t>2</a:t>
            </a:fld>
            <a:endParaRPr lang="en-GB" dirty="0"/>
          </a:p>
        </p:txBody>
      </p:sp>
    </p:spTree>
    <p:extLst>
      <p:ext uri="{BB962C8B-B14F-4D97-AF65-F5344CB8AC3E}">
        <p14:creationId xmlns:p14="http://schemas.microsoft.com/office/powerpoint/2010/main" val="153028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2640330" y="422956"/>
            <a:ext cx="5887259" cy="937214"/>
          </a:xfrm>
        </p:spPr>
        <p:txBody>
          <a:bodyPr>
            <a:normAutofit fontScale="90000"/>
          </a:bodyPr>
          <a:lstStyle/>
          <a:p>
            <a:r>
              <a:rPr lang="en-GB" sz="4400" b="1" dirty="0">
                <a:solidFill>
                  <a:srgbClr val="C00000"/>
                </a:solidFill>
                <a:latin typeface="+mn-lt"/>
              </a:rPr>
              <a:t>Because </a:t>
            </a:r>
            <a:br>
              <a:rPr lang="en-GB" sz="3600" b="1" dirty="0">
                <a:solidFill>
                  <a:srgbClr val="C00000"/>
                </a:solidFill>
                <a:latin typeface="+mn-lt"/>
              </a:rPr>
            </a:br>
            <a:r>
              <a:rPr lang="en-GB" sz="3600" b="1" dirty="0">
                <a:solidFill>
                  <a:srgbClr val="C00000"/>
                </a:solidFill>
                <a:latin typeface="+mn-lt"/>
              </a:rPr>
              <a:t>PPE is Least effective  </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4" name="Date Placeholder 3">
            <a:extLst>
              <a:ext uri="{FF2B5EF4-FFF2-40B4-BE49-F238E27FC236}">
                <a16:creationId xmlns:a16="http://schemas.microsoft.com/office/drawing/2014/main" id="{CF2756E6-4511-42D7-9B7D-A254508B0D19}"/>
              </a:ext>
            </a:extLst>
          </p:cNvPr>
          <p:cNvSpPr>
            <a:spLocks noGrp="1"/>
          </p:cNvSpPr>
          <p:nvPr>
            <p:ph type="dt" sz="half" idx="10"/>
          </p:nvPr>
        </p:nvSpPr>
        <p:spPr/>
        <p:txBody>
          <a:bodyPr/>
          <a:lstStyle/>
          <a:p>
            <a:fld id="{49C595E3-B2D6-40AE-ADD7-125F1559AEC6}" type="datetime8">
              <a:rPr lang="en-GB" smtClean="0"/>
              <a:t>23/03/2021 20:04</a:t>
            </a:fld>
            <a:endParaRPr lang="en-GB" dirty="0"/>
          </a:p>
        </p:txBody>
      </p:sp>
      <p:sp>
        <p:nvSpPr>
          <p:cNvPr id="7" name="Slide Number Placeholder 6">
            <a:extLst>
              <a:ext uri="{FF2B5EF4-FFF2-40B4-BE49-F238E27FC236}">
                <a16:creationId xmlns:a16="http://schemas.microsoft.com/office/drawing/2014/main" id="{ECE56543-250D-4755-94D7-29249BAE2167}"/>
              </a:ext>
            </a:extLst>
          </p:cNvPr>
          <p:cNvSpPr>
            <a:spLocks noGrp="1"/>
          </p:cNvSpPr>
          <p:nvPr>
            <p:ph type="sldNum" sz="quarter" idx="12"/>
          </p:nvPr>
        </p:nvSpPr>
        <p:spPr/>
        <p:txBody>
          <a:bodyPr/>
          <a:lstStyle/>
          <a:p>
            <a:fld id="{C95B510F-D964-44AA-A99C-186A2B06872D}" type="slidenum">
              <a:rPr lang="en-GB" smtClean="0"/>
              <a:t>3</a:t>
            </a:fld>
            <a:endParaRPr lang="en-GB" dirty="0"/>
          </a:p>
        </p:txBody>
      </p:sp>
      <p:pic>
        <p:nvPicPr>
          <p:cNvPr id="14" name="Picture 13" descr="Chart, diagram, funnel chart&#10;&#10;Description automatically generated">
            <a:extLst>
              <a:ext uri="{FF2B5EF4-FFF2-40B4-BE49-F238E27FC236}">
                <a16:creationId xmlns:a16="http://schemas.microsoft.com/office/drawing/2014/main" id="{1D5E20F3-A626-4A2C-92C1-D497AB61E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473" y="1709117"/>
            <a:ext cx="5862110" cy="3695797"/>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21787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2640330" y="422956"/>
            <a:ext cx="5887259" cy="937214"/>
          </a:xfrm>
        </p:spPr>
        <p:txBody>
          <a:bodyPr>
            <a:normAutofit fontScale="90000"/>
          </a:bodyPr>
          <a:lstStyle/>
          <a:p>
            <a:r>
              <a:rPr lang="en-GB" sz="4400" b="1" dirty="0">
                <a:solidFill>
                  <a:srgbClr val="C00000"/>
                </a:solidFill>
                <a:latin typeface="+mn-lt"/>
              </a:rPr>
              <a:t>Because </a:t>
            </a:r>
            <a:br>
              <a:rPr lang="en-GB" sz="3600" b="1" dirty="0">
                <a:solidFill>
                  <a:srgbClr val="C00000"/>
                </a:solidFill>
                <a:latin typeface="+mn-lt"/>
              </a:rPr>
            </a:br>
            <a:r>
              <a:rPr lang="en-GB" sz="3600" b="1" dirty="0">
                <a:solidFill>
                  <a:srgbClr val="C00000"/>
                </a:solidFill>
                <a:latin typeface="+mn-lt"/>
              </a:rPr>
              <a:t>PPE is Least effective  </a:t>
            </a:r>
          </a:p>
        </p:txBody>
      </p:sp>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2935224" y="1501884"/>
            <a:ext cx="4992624" cy="4770900"/>
          </a:xfrm>
        </p:spPr>
        <p:txBody>
          <a:bodyPr>
            <a:normAutofit fontScale="92500" lnSpcReduction="10000"/>
          </a:bodyPr>
          <a:lstStyle/>
          <a:p>
            <a:pPr>
              <a:spcBef>
                <a:spcPts val="600"/>
              </a:spcBef>
              <a:spcAft>
                <a:spcPts val="600"/>
              </a:spcAft>
            </a:pPr>
            <a:r>
              <a:rPr lang="en-GB" sz="2800" b="1" dirty="0">
                <a:solidFill>
                  <a:srgbClr val="00B0F0"/>
                </a:solidFill>
              </a:rPr>
              <a:t>It must be:</a:t>
            </a:r>
          </a:p>
          <a:p>
            <a:pPr marL="342900" indent="-342900" algn="l">
              <a:spcBef>
                <a:spcPts val="600"/>
              </a:spcBef>
              <a:spcAft>
                <a:spcPts val="600"/>
              </a:spcAft>
              <a:buFont typeface="Arial" panose="020B0604020202020204" pitchFamily="34" charset="0"/>
              <a:buChar char="•"/>
            </a:pPr>
            <a:r>
              <a:rPr lang="en-GB" sz="2800" b="1" dirty="0">
                <a:solidFill>
                  <a:srgbClr val="C00000"/>
                </a:solidFill>
              </a:rPr>
              <a:t>Right for all aspects of the</a:t>
            </a:r>
          </a:p>
          <a:p>
            <a:pPr marL="342900" indent="-342900" algn="l">
              <a:spcBef>
                <a:spcPts val="600"/>
              </a:spcBef>
              <a:spcAft>
                <a:spcPts val="600"/>
              </a:spcAft>
              <a:buFont typeface="Arial" panose="020B0604020202020204" pitchFamily="34" charset="0"/>
              <a:buChar char="•"/>
            </a:pPr>
            <a:endParaRPr lang="en-GB" sz="2800" b="1" dirty="0">
              <a:solidFill>
                <a:srgbClr val="C00000"/>
              </a:solidFill>
            </a:endParaRPr>
          </a:p>
          <a:p>
            <a:pPr marL="342900" indent="-342900" algn="l">
              <a:spcBef>
                <a:spcPts val="600"/>
              </a:spcBef>
              <a:spcAft>
                <a:spcPts val="600"/>
              </a:spcAft>
              <a:buFont typeface="Arial" panose="020B0604020202020204" pitchFamily="34" charset="0"/>
              <a:buChar char="•"/>
            </a:pPr>
            <a:endParaRPr lang="en-GB" sz="2800" b="1" dirty="0">
              <a:solidFill>
                <a:srgbClr val="C00000"/>
              </a:solidFill>
            </a:endParaRPr>
          </a:p>
          <a:p>
            <a:pPr marL="342900" indent="-342900" algn="l">
              <a:spcBef>
                <a:spcPts val="600"/>
              </a:spcBef>
              <a:spcAft>
                <a:spcPts val="600"/>
              </a:spcAft>
              <a:buFont typeface="Arial" panose="020B0604020202020204" pitchFamily="34" charset="0"/>
              <a:buChar char="•"/>
            </a:pPr>
            <a:endParaRPr lang="en-GB" sz="2800" b="1" dirty="0">
              <a:solidFill>
                <a:srgbClr val="C00000"/>
              </a:solidFill>
            </a:endParaRPr>
          </a:p>
          <a:p>
            <a:pPr marL="342900" indent="-342900" algn="l">
              <a:spcBef>
                <a:spcPts val="600"/>
              </a:spcBef>
              <a:spcAft>
                <a:spcPts val="600"/>
              </a:spcAft>
              <a:buFont typeface="Arial" panose="020B0604020202020204" pitchFamily="34" charset="0"/>
              <a:buChar char="•"/>
            </a:pPr>
            <a:endParaRPr lang="en-GB" sz="2800" b="1" dirty="0">
              <a:solidFill>
                <a:srgbClr val="C00000"/>
              </a:solidFill>
            </a:endParaRPr>
          </a:p>
          <a:p>
            <a:pPr algn="l">
              <a:spcBef>
                <a:spcPts val="600"/>
              </a:spcBef>
              <a:spcAft>
                <a:spcPts val="600"/>
              </a:spcAft>
            </a:pPr>
            <a:r>
              <a:rPr lang="en-GB" sz="2800" b="1" dirty="0">
                <a:solidFill>
                  <a:srgbClr val="C00000"/>
                </a:solidFill>
              </a:rPr>
              <a:t> </a:t>
            </a:r>
          </a:p>
          <a:p>
            <a:pPr marL="342900" indent="-342900" algn="l">
              <a:spcBef>
                <a:spcPts val="600"/>
              </a:spcBef>
              <a:spcAft>
                <a:spcPts val="600"/>
              </a:spcAft>
              <a:buFont typeface="Arial" panose="020B0604020202020204" pitchFamily="34" charset="0"/>
              <a:buChar char="•"/>
            </a:pPr>
            <a:r>
              <a:rPr lang="en-GB" sz="2800" b="1" dirty="0">
                <a:solidFill>
                  <a:srgbClr val="C00000"/>
                </a:solidFill>
              </a:rPr>
              <a:t>Used correctly</a:t>
            </a:r>
          </a:p>
          <a:p>
            <a:pPr marL="342900" indent="-342900" algn="l">
              <a:spcBef>
                <a:spcPts val="600"/>
              </a:spcBef>
              <a:spcAft>
                <a:spcPts val="600"/>
              </a:spcAft>
              <a:buFont typeface="Arial" panose="020B0604020202020204" pitchFamily="34" charset="0"/>
              <a:buChar char="•"/>
            </a:pPr>
            <a:r>
              <a:rPr lang="en-GB" sz="2800" b="1" dirty="0">
                <a:solidFill>
                  <a:srgbClr val="C00000"/>
                </a:solidFill>
              </a:rPr>
              <a:t>Maintained and</a:t>
            </a:r>
          </a:p>
          <a:p>
            <a:pPr marL="342900" indent="-342900" algn="l">
              <a:spcBef>
                <a:spcPts val="600"/>
              </a:spcBef>
              <a:spcAft>
                <a:spcPts val="600"/>
              </a:spcAft>
              <a:buFont typeface="Arial" panose="020B0604020202020204" pitchFamily="34" charset="0"/>
              <a:buChar char="•"/>
            </a:pPr>
            <a:r>
              <a:rPr lang="en-GB" sz="2800" b="1" dirty="0">
                <a:solidFill>
                  <a:srgbClr val="C00000"/>
                </a:solidFill>
              </a:rPr>
              <a:t>Stored correctly</a:t>
            </a:r>
          </a:p>
          <a:p>
            <a:endParaRPr lang="en-GB" b="1" dirty="0">
              <a:solidFill>
                <a:srgbClr val="C00000"/>
              </a:solidFill>
            </a:endParaRPr>
          </a:p>
          <a:p>
            <a:endParaRPr lang="en-GB" b="1" dirty="0">
              <a:solidFill>
                <a:srgbClr val="C00000"/>
              </a:solidFill>
            </a:endParaRPr>
          </a:p>
          <a:p>
            <a:endParaRPr lang="en-GB" b="1" dirty="0">
              <a:solidFill>
                <a:srgbClr val="C00000"/>
              </a:solidFill>
            </a:endParaRPr>
          </a:p>
          <a:p>
            <a:endParaRPr lang="en-GB" b="1" dirty="0">
              <a:solidFill>
                <a:srgbClr val="C00000"/>
              </a:solidFill>
            </a:endParaRPr>
          </a:p>
          <a:p>
            <a:endParaRPr lang="en-GB" dirty="0"/>
          </a:p>
          <a:p>
            <a:endParaRPr lang="en-GB" dirty="0"/>
          </a:p>
          <a:p>
            <a:endParaRPr lang="en-GB" dirty="0"/>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pic>
        <p:nvPicPr>
          <p:cNvPr id="8" name="Picture 7" descr="Diagram, shape&#10;&#10;Description automatically generated">
            <a:extLst>
              <a:ext uri="{FF2B5EF4-FFF2-40B4-BE49-F238E27FC236}">
                <a16:creationId xmlns:a16="http://schemas.microsoft.com/office/drawing/2014/main" id="{FC62D113-5C00-44DD-A9FA-CD8F67359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416" y="2503714"/>
            <a:ext cx="2157984" cy="20774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Date Placeholder 3">
            <a:extLst>
              <a:ext uri="{FF2B5EF4-FFF2-40B4-BE49-F238E27FC236}">
                <a16:creationId xmlns:a16="http://schemas.microsoft.com/office/drawing/2014/main" id="{CF2756E6-4511-42D7-9B7D-A254508B0D19}"/>
              </a:ext>
            </a:extLst>
          </p:cNvPr>
          <p:cNvSpPr>
            <a:spLocks noGrp="1"/>
          </p:cNvSpPr>
          <p:nvPr>
            <p:ph type="dt" sz="half" idx="10"/>
          </p:nvPr>
        </p:nvSpPr>
        <p:spPr/>
        <p:txBody>
          <a:bodyPr/>
          <a:lstStyle/>
          <a:p>
            <a:fld id="{49C595E3-B2D6-40AE-ADD7-125F1559AEC6}" type="datetime8">
              <a:rPr lang="en-GB" smtClean="0"/>
              <a:t>23/03/2021 20:04</a:t>
            </a:fld>
            <a:endParaRPr lang="en-GB" dirty="0"/>
          </a:p>
        </p:txBody>
      </p:sp>
      <p:sp>
        <p:nvSpPr>
          <p:cNvPr id="7" name="Slide Number Placeholder 6">
            <a:extLst>
              <a:ext uri="{FF2B5EF4-FFF2-40B4-BE49-F238E27FC236}">
                <a16:creationId xmlns:a16="http://schemas.microsoft.com/office/drawing/2014/main" id="{ECE56543-250D-4755-94D7-29249BAE2167}"/>
              </a:ext>
            </a:extLst>
          </p:cNvPr>
          <p:cNvSpPr>
            <a:spLocks noGrp="1"/>
          </p:cNvSpPr>
          <p:nvPr>
            <p:ph type="sldNum" sz="quarter" idx="12"/>
          </p:nvPr>
        </p:nvSpPr>
        <p:spPr/>
        <p:txBody>
          <a:bodyPr/>
          <a:lstStyle/>
          <a:p>
            <a:fld id="{C95B510F-D964-44AA-A99C-186A2B06872D}" type="slidenum">
              <a:rPr lang="en-GB" smtClean="0"/>
              <a:t>4</a:t>
            </a:fld>
            <a:endParaRPr lang="en-GB" dirty="0"/>
          </a:p>
        </p:txBody>
      </p:sp>
    </p:spTree>
    <p:extLst>
      <p:ext uri="{BB962C8B-B14F-4D97-AF65-F5344CB8AC3E}">
        <p14:creationId xmlns:p14="http://schemas.microsoft.com/office/powerpoint/2010/main" val="382334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1449114" y="0"/>
            <a:ext cx="9038896" cy="1019458"/>
          </a:xfrm>
        </p:spPr>
        <p:txBody>
          <a:bodyPr>
            <a:noAutofit/>
          </a:bodyPr>
          <a:lstStyle/>
          <a:p>
            <a:r>
              <a:rPr lang="en-GB" sz="4000" b="1" dirty="0">
                <a:solidFill>
                  <a:srgbClr val="C00000"/>
                </a:solidFill>
                <a:latin typeface="+mn-lt"/>
              </a:rPr>
              <a:t>So, what should your </a:t>
            </a:r>
            <a:r>
              <a:rPr lang="en-GB" sz="4000" b="1" u="sng" dirty="0">
                <a:solidFill>
                  <a:srgbClr val="C00000"/>
                </a:solidFill>
                <a:latin typeface="+mn-lt"/>
              </a:rPr>
              <a:t>employer</a:t>
            </a:r>
            <a:r>
              <a:rPr lang="en-GB" sz="4000" b="1" dirty="0">
                <a:solidFill>
                  <a:srgbClr val="C00000"/>
                </a:solidFill>
                <a:latin typeface="+mn-lt"/>
              </a:rPr>
              <a:t> do?</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7" name="Subtitle 6">
            <a:extLst>
              <a:ext uri="{FF2B5EF4-FFF2-40B4-BE49-F238E27FC236}">
                <a16:creationId xmlns:a16="http://schemas.microsoft.com/office/drawing/2014/main" id="{5F83AE4B-6580-4D8C-B2D3-8A0CE70E08A7}"/>
              </a:ext>
            </a:extLst>
          </p:cNvPr>
          <p:cNvSpPr>
            <a:spLocks noGrp="1"/>
          </p:cNvSpPr>
          <p:nvPr>
            <p:ph type="subTitle" idx="1"/>
          </p:nvPr>
        </p:nvSpPr>
        <p:spPr>
          <a:xfrm>
            <a:off x="2836189" y="1219894"/>
            <a:ext cx="6883883" cy="5119184"/>
          </a:xfrm>
        </p:spPr>
        <p:txBody>
          <a:bodyPr>
            <a:normAutofit/>
          </a:bodyPr>
          <a:lstStyle/>
          <a:p>
            <a:pPr marL="342900" indent="-342900" algn="l">
              <a:spcBef>
                <a:spcPts val="600"/>
              </a:spcBef>
              <a:spcAft>
                <a:spcPts val="600"/>
              </a:spcAft>
              <a:buFont typeface="Arial" panose="020B0604020202020204" pitchFamily="34" charset="0"/>
              <a:buChar char="•"/>
            </a:pPr>
            <a:r>
              <a:rPr lang="en-GB" sz="2800" b="1" dirty="0">
                <a:solidFill>
                  <a:srgbClr val="FF0000"/>
                </a:solidFill>
              </a:rPr>
              <a:t>Only use PPE as a </a:t>
            </a:r>
            <a:r>
              <a:rPr lang="en-GB" sz="2800" b="1" u="sng" dirty="0">
                <a:solidFill>
                  <a:srgbClr val="FF0000"/>
                </a:solidFill>
              </a:rPr>
              <a:t>last resort</a:t>
            </a:r>
            <a:endParaRPr lang="en-GB" sz="2800" b="1" dirty="0">
              <a:solidFill>
                <a:schemeClr val="accent2">
                  <a:lumMod val="75000"/>
                </a:schemeClr>
              </a:solidFill>
            </a:endParaRPr>
          </a:p>
          <a:p>
            <a:pPr marL="342900" indent="-342900" algn="l">
              <a:spcBef>
                <a:spcPts val="600"/>
              </a:spcBef>
              <a:spcAft>
                <a:spcPts val="600"/>
              </a:spcAft>
              <a:buFont typeface="Arial" panose="020B0604020202020204" pitchFamily="34" charset="0"/>
              <a:buChar char="•"/>
            </a:pPr>
            <a:r>
              <a:rPr lang="en-GB" sz="2800" b="1" u="sng" dirty="0">
                <a:solidFill>
                  <a:srgbClr val="C00000"/>
                </a:solidFill>
              </a:rPr>
              <a:t>Choose carefully</a:t>
            </a:r>
            <a:endParaRPr lang="en-GB" sz="2800" b="1" dirty="0">
              <a:solidFill>
                <a:srgbClr val="C00000"/>
              </a:solidFill>
            </a:endParaRPr>
          </a:p>
          <a:p>
            <a:pPr marL="342900" indent="-342900" algn="l">
              <a:spcBef>
                <a:spcPts val="600"/>
              </a:spcBef>
              <a:spcAft>
                <a:spcPts val="600"/>
              </a:spcAft>
              <a:buFont typeface="Arial" panose="020B0604020202020204" pitchFamily="34" charset="0"/>
              <a:buChar char="•"/>
            </a:pPr>
            <a:r>
              <a:rPr lang="en-GB" sz="2800" b="1" u="sng" dirty="0">
                <a:solidFill>
                  <a:srgbClr val="C00000"/>
                </a:solidFill>
              </a:rPr>
              <a:t>Provide free </a:t>
            </a:r>
            <a:r>
              <a:rPr lang="en-GB" sz="2800" b="1" dirty="0">
                <a:solidFill>
                  <a:srgbClr val="C00000"/>
                </a:solidFill>
              </a:rPr>
              <a:t>of charge</a:t>
            </a:r>
          </a:p>
          <a:p>
            <a:pPr marL="342900" indent="-342900" algn="l">
              <a:spcBef>
                <a:spcPts val="600"/>
              </a:spcBef>
              <a:spcAft>
                <a:spcPts val="600"/>
              </a:spcAft>
              <a:buFont typeface="Arial" panose="020B0604020202020204" pitchFamily="34" charset="0"/>
              <a:buChar char="•"/>
            </a:pPr>
            <a:r>
              <a:rPr lang="en-GB" sz="2800" b="1" u="sng" dirty="0">
                <a:solidFill>
                  <a:srgbClr val="C00000"/>
                </a:solidFill>
              </a:rPr>
              <a:t>Maintain</a:t>
            </a:r>
            <a:r>
              <a:rPr lang="en-GB" sz="2800" b="1" dirty="0">
                <a:solidFill>
                  <a:srgbClr val="C00000"/>
                </a:solidFill>
              </a:rPr>
              <a:t> </a:t>
            </a:r>
          </a:p>
          <a:p>
            <a:pPr marL="342900" indent="-342900" algn="l">
              <a:spcBef>
                <a:spcPts val="600"/>
              </a:spcBef>
              <a:spcAft>
                <a:spcPts val="600"/>
              </a:spcAft>
              <a:buFont typeface="Arial" panose="020B0604020202020204" pitchFamily="34" charset="0"/>
              <a:buChar char="•"/>
            </a:pPr>
            <a:r>
              <a:rPr lang="en-GB" sz="2800" b="1" u="sng" dirty="0">
                <a:solidFill>
                  <a:srgbClr val="0070C0"/>
                </a:solidFill>
              </a:rPr>
              <a:t>Train users </a:t>
            </a:r>
            <a:r>
              <a:rPr lang="en-GB" sz="2800" b="1" dirty="0">
                <a:solidFill>
                  <a:srgbClr val="0070C0"/>
                </a:solidFill>
              </a:rPr>
              <a:t>to:</a:t>
            </a:r>
          </a:p>
          <a:p>
            <a:pPr marL="457200" indent="-457200" algn="l">
              <a:spcBef>
                <a:spcPts val="600"/>
              </a:spcBef>
              <a:spcAft>
                <a:spcPts val="600"/>
              </a:spcAft>
              <a:buFont typeface="Courier New" panose="02070309020205020404" pitchFamily="49" charset="0"/>
              <a:buChar char="o"/>
            </a:pPr>
            <a:r>
              <a:rPr lang="en-GB" sz="2800" b="1" dirty="0">
                <a:solidFill>
                  <a:srgbClr val="C00000"/>
                </a:solidFill>
              </a:rPr>
              <a:t>use correctly </a:t>
            </a:r>
          </a:p>
          <a:p>
            <a:pPr marL="457200" indent="-457200" algn="l">
              <a:spcBef>
                <a:spcPts val="600"/>
              </a:spcBef>
              <a:spcAft>
                <a:spcPts val="600"/>
              </a:spcAft>
              <a:buFont typeface="Courier New" panose="02070309020205020404" pitchFamily="49" charset="0"/>
              <a:buChar char="o"/>
            </a:pPr>
            <a:r>
              <a:rPr lang="en-GB" sz="2800" b="1" dirty="0">
                <a:solidFill>
                  <a:srgbClr val="C00000"/>
                </a:solidFill>
              </a:rPr>
              <a:t>carry out fit checking every time it is worn </a:t>
            </a:r>
          </a:p>
          <a:p>
            <a:pPr marL="457200" indent="-457200" algn="l">
              <a:spcBef>
                <a:spcPts val="600"/>
              </a:spcBef>
              <a:spcAft>
                <a:spcPts val="600"/>
              </a:spcAft>
              <a:buFont typeface="Courier New" panose="02070309020205020404" pitchFamily="49" charset="0"/>
              <a:buChar char="o"/>
            </a:pPr>
            <a:r>
              <a:rPr lang="en-GB" sz="2800" b="1" dirty="0">
                <a:solidFill>
                  <a:srgbClr val="C00000"/>
                </a:solidFill>
              </a:rPr>
              <a:t>report faults </a:t>
            </a:r>
          </a:p>
          <a:p>
            <a:endParaRPr lang="en-GB" dirty="0"/>
          </a:p>
        </p:txBody>
      </p:sp>
      <p:pic>
        <p:nvPicPr>
          <p:cNvPr id="10" name="Picture 9" descr="Diagram, shape&#10;&#10;Description automatically generated">
            <a:extLst>
              <a:ext uri="{FF2B5EF4-FFF2-40B4-BE49-F238E27FC236}">
                <a16:creationId xmlns:a16="http://schemas.microsoft.com/office/drawing/2014/main" id="{7AE0C9ED-223F-4826-AFF9-8C985B6C5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079" y="2188589"/>
            <a:ext cx="2290117" cy="1964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Date Placeholder 3">
            <a:extLst>
              <a:ext uri="{FF2B5EF4-FFF2-40B4-BE49-F238E27FC236}">
                <a16:creationId xmlns:a16="http://schemas.microsoft.com/office/drawing/2014/main" id="{46BC4855-8664-4875-97E5-8A40090CFB2A}"/>
              </a:ext>
            </a:extLst>
          </p:cNvPr>
          <p:cNvSpPr>
            <a:spLocks noGrp="1"/>
          </p:cNvSpPr>
          <p:nvPr>
            <p:ph type="dt" sz="half" idx="10"/>
          </p:nvPr>
        </p:nvSpPr>
        <p:spPr/>
        <p:txBody>
          <a:bodyPr/>
          <a:lstStyle/>
          <a:p>
            <a:fld id="{6A7AD476-955E-442D-AE8A-899F548AB83E}" type="datetime8">
              <a:rPr lang="en-GB" smtClean="0"/>
              <a:t>23/03/2021 20:04</a:t>
            </a:fld>
            <a:endParaRPr lang="en-GB" dirty="0"/>
          </a:p>
        </p:txBody>
      </p:sp>
      <p:sp>
        <p:nvSpPr>
          <p:cNvPr id="8" name="Slide Number Placeholder 7">
            <a:extLst>
              <a:ext uri="{FF2B5EF4-FFF2-40B4-BE49-F238E27FC236}">
                <a16:creationId xmlns:a16="http://schemas.microsoft.com/office/drawing/2014/main" id="{1E8915E1-4CA0-454F-85E4-CDB218B57C15}"/>
              </a:ext>
            </a:extLst>
          </p:cNvPr>
          <p:cNvSpPr>
            <a:spLocks noGrp="1"/>
          </p:cNvSpPr>
          <p:nvPr>
            <p:ph type="sldNum" sz="quarter" idx="12"/>
          </p:nvPr>
        </p:nvSpPr>
        <p:spPr/>
        <p:txBody>
          <a:bodyPr/>
          <a:lstStyle/>
          <a:p>
            <a:fld id="{C95B510F-D964-44AA-A99C-186A2B06872D}" type="slidenum">
              <a:rPr lang="en-GB" smtClean="0"/>
              <a:t>5</a:t>
            </a:fld>
            <a:endParaRPr lang="en-GB" dirty="0"/>
          </a:p>
        </p:txBody>
      </p:sp>
    </p:spTree>
    <p:extLst>
      <p:ext uri="{BB962C8B-B14F-4D97-AF65-F5344CB8AC3E}">
        <p14:creationId xmlns:p14="http://schemas.microsoft.com/office/powerpoint/2010/main" val="3183732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3097530" y="569312"/>
            <a:ext cx="5109210" cy="684309"/>
          </a:xfrm>
        </p:spPr>
        <p:txBody>
          <a:bodyPr>
            <a:normAutofit/>
          </a:bodyPr>
          <a:lstStyle/>
          <a:p>
            <a:r>
              <a:rPr lang="en-GB" sz="4000" b="1" dirty="0">
                <a:solidFill>
                  <a:srgbClr val="C00000"/>
                </a:solidFill>
                <a:latin typeface="+mn-lt"/>
              </a:rPr>
              <a:t>PPE Selection and Use</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7" name="Subtitle 6">
            <a:extLst>
              <a:ext uri="{FF2B5EF4-FFF2-40B4-BE49-F238E27FC236}">
                <a16:creationId xmlns:a16="http://schemas.microsoft.com/office/drawing/2014/main" id="{5F83AE4B-6580-4D8C-B2D3-8A0CE70E08A7}"/>
              </a:ext>
            </a:extLst>
          </p:cNvPr>
          <p:cNvSpPr>
            <a:spLocks noGrp="1"/>
          </p:cNvSpPr>
          <p:nvPr>
            <p:ph type="subTitle" idx="1"/>
          </p:nvPr>
        </p:nvSpPr>
        <p:spPr>
          <a:xfrm>
            <a:off x="1239012" y="1463040"/>
            <a:ext cx="9212580" cy="3959352"/>
          </a:xfrm>
        </p:spPr>
        <p:txBody>
          <a:bodyPr>
            <a:normAutofit/>
          </a:bodyPr>
          <a:lstStyle/>
          <a:p>
            <a:pPr>
              <a:spcBef>
                <a:spcPts val="600"/>
              </a:spcBef>
              <a:spcAft>
                <a:spcPts val="600"/>
              </a:spcAft>
            </a:pPr>
            <a:r>
              <a:rPr lang="en-GB" sz="3200" b="1" dirty="0">
                <a:solidFill>
                  <a:srgbClr val="0070C0"/>
                </a:solidFill>
              </a:rPr>
              <a:t>It is not simple in many work situations.</a:t>
            </a:r>
          </a:p>
          <a:p>
            <a:pPr>
              <a:spcBef>
                <a:spcPts val="600"/>
              </a:spcBef>
              <a:spcAft>
                <a:spcPts val="600"/>
              </a:spcAft>
            </a:pPr>
            <a:endParaRPr lang="en-GB" sz="3200" b="1" dirty="0">
              <a:solidFill>
                <a:srgbClr val="FF0000"/>
              </a:solidFill>
            </a:endParaRPr>
          </a:p>
          <a:p>
            <a:pPr>
              <a:spcBef>
                <a:spcPts val="600"/>
              </a:spcBef>
              <a:spcAft>
                <a:spcPts val="600"/>
              </a:spcAft>
            </a:pPr>
            <a:r>
              <a:rPr lang="en-GB" sz="3200" b="1" dirty="0">
                <a:solidFill>
                  <a:srgbClr val="FF0000"/>
                </a:solidFill>
              </a:rPr>
              <a:t>Make a mistake, the wearer can be: </a:t>
            </a:r>
          </a:p>
          <a:p>
            <a:pPr marL="457200" indent="-457200">
              <a:spcBef>
                <a:spcPts val="600"/>
              </a:spcBef>
              <a:spcAft>
                <a:spcPts val="600"/>
              </a:spcAft>
              <a:buFont typeface="Arial" panose="020B0604020202020204" pitchFamily="34" charset="0"/>
              <a:buChar char="•"/>
            </a:pPr>
            <a:r>
              <a:rPr lang="en-GB" sz="3200" b="1" dirty="0">
                <a:solidFill>
                  <a:srgbClr val="FF0000"/>
                </a:solidFill>
              </a:rPr>
              <a:t>Injured</a:t>
            </a:r>
          </a:p>
          <a:p>
            <a:pPr marL="457200" indent="-457200">
              <a:spcBef>
                <a:spcPts val="600"/>
              </a:spcBef>
              <a:spcAft>
                <a:spcPts val="600"/>
              </a:spcAft>
              <a:buFont typeface="Arial" panose="020B0604020202020204" pitchFamily="34" charset="0"/>
              <a:buChar char="•"/>
            </a:pPr>
            <a:r>
              <a:rPr lang="en-GB" sz="3200" b="1" dirty="0">
                <a:solidFill>
                  <a:srgbClr val="FF0000"/>
                </a:solidFill>
              </a:rPr>
              <a:t>Become ill</a:t>
            </a:r>
          </a:p>
          <a:p>
            <a:pPr marL="457200" indent="-457200">
              <a:spcBef>
                <a:spcPts val="600"/>
              </a:spcBef>
              <a:spcAft>
                <a:spcPts val="600"/>
              </a:spcAft>
              <a:buFont typeface="Arial" panose="020B0604020202020204" pitchFamily="34" charset="0"/>
              <a:buChar char="•"/>
            </a:pPr>
            <a:r>
              <a:rPr lang="en-GB" sz="3200" b="1" dirty="0">
                <a:solidFill>
                  <a:srgbClr val="FF0000"/>
                </a:solidFill>
              </a:rPr>
              <a:t>Fatally injured</a:t>
            </a:r>
          </a:p>
          <a:p>
            <a:endParaRPr lang="en-GB" sz="2000" b="1" dirty="0">
              <a:solidFill>
                <a:srgbClr val="C00000"/>
              </a:solidFill>
            </a:endParaRPr>
          </a:p>
          <a:p>
            <a:endParaRPr lang="en-GB" sz="3300" b="1" dirty="0">
              <a:solidFill>
                <a:srgbClr val="C00000"/>
              </a:solidFill>
            </a:endParaRPr>
          </a:p>
        </p:txBody>
      </p:sp>
      <p:sp>
        <p:nvSpPr>
          <p:cNvPr id="3" name="Date Placeholder 2">
            <a:extLst>
              <a:ext uri="{FF2B5EF4-FFF2-40B4-BE49-F238E27FC236}">
                <a16:creationId xmlns:a16="http://schemas.microsoft.com/office/drawing/2014/main" id="{CEC3AA81-653F-4BF1-B6A1-5875D4F5FC13}"/>
              </a:ext>
            </a:extLst>
          </p:cNvPr>
          <p:cNvSpPr>
            <a:spLocks noGrp="1"/>
          </p:cNvSpPr>
          <p:nvPr>
            <p:ph type="dt" sz="half" idx="10"/>
          </p:nvPr>
        </p:nvSpPr>
        <p:spPr/>
        <p:txBody>
          <a:bodyPr/>
          <a:lstStyle/>
          <a:p>
            <a:fld id="{8C57C7EC-6BB3-4514-90B1-9677944D4A22}" type="datetime8">
              <a:rPr lang="en-GB" smtClean="0"/>
              <a:t>23/03/2021 20:04</a:t>
            </a:fld>
            <a:endParaRPr lang="en-GB" dirty="0"/>
          </a:p>
        </p:txBody>
      </p:sp>
      <p:sp>
        <p:nvSpPr>
          <p:cNvPr id="4" name="Slide Number Placeholder 3">
            <a:extLst>
              <a:ext uri="{FF2B5EF4-FFF2-40B4-BE49-F238E27FC236}">
                <a16:creationId xmlns:a16="http://schemas.microsoft.com/office/drawing/2014/main" id="{AE56D64B-CEB2-418F-8035-EF736AB242DB}"/>
              </a:ext>
            </a:extLst>
          </p:cNvPr>
          <p:cNvSpPr>
            <a:spLocks noGrp="1"/>
          </p:cNvSpPr>
          <p:nvPr>
            <p:ph type="sldNum" sz="quarter" idx="12"/>
          </p:nvPr>
        </p:nvSpPr>
        <p:spPr/>
        <p:txBody>
          <a:bodyPr/>
          <a:lstStyle/>
          <a:p>
            <a:fld id="{C95B510F-D964-44AA-A99C-186A2B06872D}" type="slidenum">
              <a:rPr lang="en-GB" smtClean="0"/>
              <a:t>6</a:t>
            </a:fld>
            <a:endParaRPr lang="en-GB" dirty="0"/>
          </a:p>
        </p:txBody>
      </p:sp>
      <p:pic>
        <p:nvPicPr>
          <p:cNvPr id="8" name="Picture 7" descr="A picture containing person&#10;&#10;Description automatically generated">
            <a:extLst>
              <a:ext uri="{FF2B5EF4-FFF2-40B4-BE49-F238E27FC236}">
                <a16:creationId xmlns:a16="http://schemas.microsoft.com/office/drawing/2014/main" id="{0FE2119B-A221-47D1-9707-D19BE7FD94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246" y="3665894"/>
            <a:ext cx="1685714" cy="1647619"/>
          </a:xfrm>
          <a:prstGeom prst="rect">
            <a:avLst/>
          </a:prstGeom>
        </p:spPr>
      </p:pic>
      <p:pic>
        <p:nvPicPr>
          <p:cNvPr id="12" name="Picture 11" descr="A picture containing person&#10;&#10;Description automatically generated">
            <a:extLst>
              <a:ext uri="{FF2B5EF4-FFF2-40B4-BE49-F238E27FC236}">
                <a16:creationId xmlns:a16="http://schemas.microsoft.com/office/drawing/2014/main" id="{C83D4852-7E0F-4F66-970F-005598CB47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5666" y="3328416"/>
            <a:ext cx="3617797" cy="2862071"/>
          </a:xfrm>
          <a:prstGeom prst="rect">
            <a:avLst/>
          </a:prstGeom>
        </p:spPr>
      </p:pic>
    </p:spTree>
    <p:extLst>
      <p:ext uri="{BB962C8B-B14F-4D97-AF65-F5344CB8AC3E}">
        <p14:creationId xmlns:p14="http://schemas.microsoft.com/office/powerpoint/2010/main" val="62080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3097530" y="569312"/>
            <a:ext cx="5109210" cy="684309"/>
          </a:xfrm>
        </p:spPr>
        <p:txBody>
          <a:bodyPr>
            <a:normAutofit/>
          </a:bodyPr>
          <a:lstStyle/>
          <a:p>
            <a:r>
              <a:rPr lang="en-GB" sz="4000" b="1" dirty="0">
                <a:solidFill>
                  <a:srgbClr val="C00000"/>
                </a:solidFill>
                <a:latin typeface="+mn-lt"/>
              </a:rPr>
              <a:t>PPE Selection and Use</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3" name="Date Placeholder 2">
            <a:extLst>
              <a:ext uri="{FF2B5EF4-FFF2-40B4-BE49-F238E27FC236}">
                <a16:creationId xmlns:a16="http://schemas.microsoft.com/office/drawing/2014/main" id="{CEC3AA81-653F-4BF1-B6A1-5875D4F5FC13}"/>
              </a:ext>
            </a:extLst>
          </p:cNvPr>
          <p:cNvSpPr>
            <a:spLocks noGrp="1"/>
          </p:cNvSpPr>
          <p:nvPr>
            <p:ph type="dt" sz="half" idx="10"/>
          </p:nvPr>
        </p:nvSpPr>
        <p:spPr/>
        <p:txBody>
          <a:bodyPr/>
          <a:lstStyle/>
          <a:p>
            <a:fld id="{8C57C7EC-6BB3-4514-90B1-9677944D4A22}" type="datetime8">
              <a:rPr lang="en-GB" smtClean="0"/>
              <a:t>23/03/2021 20:04</a:t>
            </a:fld>
            <a:endParaRPr lang="en-GB" dirty="0"/>
          </a:p>
        </p:txBody>
      </p:sp>
      <p:sp>
        <p:nvSpPr>
          <p:cNvPr id="4" name="Slide Number Placeholder 3">
            <a:extLst>
              <a:ext uri="{FF2B5EF4-FFF2-40B4-BE49-F238E27FC236}">
                <a16:creationId xmlns:a16="http://schemas.microsoft.com/office/drawing/2014/main" id="{AE56D64B-CEB2-418F-8035-EF736AB242DB}"/>
              </a:ext>
            </a:extLst>
          </p:cNvPr>
          <p:cNvSpPr>
            <a:spLocks noGrp="1"/>
          </p:cNvSpPr>
          <p:nvPr>
            <p:ph type="sldNum" sz="quarter" idx="12"/>
          </p:nvPr>
        </p:nvSpPr>
        <p:spPr/>
        <p:txBody>
          <a:bodyPr/>
          <a:lstStyle/>
          <a:p>
            <a:fld id="{C95B510F-D964-44AA-A99C-186A2B06872D}" type="slidenum">
              <a:rPr lang="en-GB" smtClean="0"/>
              <a:t>7</a:t>
            </a:fld>
            <a:endParaRPr lang="en-GB" dirty="0"/>
          </a:p>
        </p:txBody>
      </p:sp>
      <p:sp>
        <p:nvSpPr>
          <p:cNvPr id="6" name="Rectangle 5">
            <a:extLst>
              <a:ext uri="{FF2B5EF4-FFF2-40B4-BE49-F238E27FC236}">
                <a16:creationId xmlns:a16="http://schemas.microsoft.com/office/drawing/2014/main" id="{049F1BA8-B278-4432-B061-32AF93E5C34F}"/>
              </a:ext>
            </a:extLst>
          </p:cNvPr>
          <p:cNvSpPr/>
          <p:nvPr/>
        </p:nvSpPr>
        <p:spPr>
          <a:xfrm>
            <a:off x="2819400" y="3892219"/>
            <a:ext cx="6096000" cy="1477328"/>
          </a:xfrm>
          <a:prstGeom prst="rect">
            <a:avLst/>
          </a:prstGeom>
        </p:spPr>
        <p:txBody>
          <a:bodyPr>
            <a:spAutoFit/>
          </a:bodyPr>
          <a:lstStyle/>
          <a:p>
            <a:r>
              <a:rPr lang="en-GB" dirty="0">
                <a:hlinkClick r:id="rId4"/>
              </a:rPr>
              <a:t>Preston's College Plumbing group #locherproject 2017-18 Hard hats reducing injuries saving lives – YouTube</a:t>
            </a:r>
            <a:endParaRPr lang="en-GB" dirty="0"/>
          </a:p>
          <a:p>
            <a:endParaRPr lang="en-GB" dirty="0"/>
          </a:p>
          <a:p>
            <a:r>
              <a:rPr lang="en-GB" dirty="0">
                <a:hlinkClick r:id="rId5"/>
              </a:rPr>
              <a:t>#Locherproject Preston's College Plumbing - Why wear Safety Boots?? (draft version) - YouTube</a:t>
            </a:r>
            <a:endParaRPr lang="en-GB" dirty="0"/>
          </a:p>
        </p:txBody>
      </p:sp>
      <p:sp>
        <p:nvSpPr>
          <p:cNvPr id="10" name="TextBox 9">
            <a:extLst>
              <a:ext uri="{FF2B5EF4-FFF2-40B4-BE49-F238E27FC236}">
                <a16:creationId xmlns:a16="http://schemas.microsoft.com/office/drawing/2014/main" id="{80A49D44-07A4-414F-A594-C8964BB5CD17}"/>
              </a:ext>
            </a:extLst>
          </p:cNvPr>
          <p:cNvSpPr txBox="1"/>
          <p:nvPr/>
        </p:nvSpPr>
        <p:spPr>
          <a:xfrm>
            <a:off x="2761488" y="1627633"/>
            <a:ext cx="6729984" cy="1969770"/>
          </a:xfrm>
          <a:prstGeom prst="rect">
            <a:avLst/>
          </a:prstGeom>
          <a:noFill/>
        </p:spPr>
        <p:txBody>
          <a:bodyPr wrap="square" rtlCol="0">
            <a:spAutoFit/>
          </a:bodyPr>
          <a:lstStyle/>
          <a:p>
            <a:pPr>
              <a:spcAft>
                <a:spcPts val="600"/>
              </a:spcAft>
            </a:pPr>
            <a:r>
              <a:rPr lang="en-GB" sz="2800" b="1" dirty="0">
                <a:solidFill>
                  <a:srgbClr val="C00000"/>
                </a:solidFill>
              </a:rPr>
              <a:t>Two short films, by apprentices, demonstrate the importance of:</a:t>
            </a:r>
          </a:p>
          <a:p>
            <a:pPr marL="457200" indent="-457200">
              <a:spcAft>
                <a:spcPts val="600"/>
              </a:spcAft>
              <a:buFont typeface="Wingdings" panose="05000000000000000000" pitchFamily="2" charset="2"/>
              <a:buChar char="§"/>
            </a:pPr>
            <a:r>
              <a:rPr lang="en-GB" sz="2800" b="1" dirty="0">
                <a:solidFill>
                  <a:srgbClr val="C00000"/>
                </a:solidFill>
              </a:rPr>
              <a:t>Using appropriate control measures, and</a:t>
            </a:r>
          </a:p>
          <a:p>
            <a:pPr marL="457200" indent="-457200">
              <a:spcAft>
                <a:spcPts val="600"/>
              </a:spcAft>
              <a:buFont typeface="Wingdings" panose="05000000000000000000" pitchFamily="2" charset="2"/>
              <a:buChar char="§"/>
            </a:pPr>
            <a:r>
              <a:rPr lang="en-GB" sz="2800" b="1" dirty="0">
                <a:solidFill>
                  <a:srgbClr val="C00000"/>
                </a:solidFill>
              </a:rPr>
              <a:t>Correct selection and use of PPE  </a:t>
            </a:r>
          </a:p>
        </p:txBody>
      </p:sp>
    </p:spTree>
    <p:extLst>
      <p:ext uri="{BB962C8B-B14F-4D97-AF65-F5344CB8AC3E}">
        <p14:creationId xmlns:p14="http://schemas.microsoft.com/office/powerpoint/2010/main" val="85347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4171949" y="345704"/>
            <a:ext cx="5140215" cy="820156"/>
          </a:xfrm>
        </p:spPr>
        <p:txBody>
          <a:bodyPr>
            <a:normAutofit/>
          </a:bodyPr>
          <a:lstStyle/>
          <a:p>
            <a:r>
              <a:rPr lang="en-GB" sz="4000" b="1" dirty="0">
                <a:solidFill>
                  <a:srgbClr val="C00000"/>
                </a:solidFill>
                <a:latin typeface="+mn-lt"/>
              </a:rPr>
              <a:t>PPE Selection</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7" name="Subtitle 6">
            <a:extLst>
              <a:ext uri="{FF2B5EF4-FFF2-40B4-BE49-F238E27FC236}">
                <a16:creationId xmlns:a16="http://schemas.microsoft.com/office/drawing/2014/main" id="{5F83AE4B-6580-4D8C-B2D3-8A0CE70E08A7}"/>
              </a:ext>
            </a:extLst>
          </p:cNvPr>
          <p:cNvSpPr>
            <a:spLocks noGrp="1"/>
          </p:cNvSpPr>
          <p:nvPr>
            <p:ph type="subTitle" idx="1"/>
          </p:nvPr>
        </p:nvSpPr>
        <p:spPr>
          <a:xfrm>
            <a:off x="2400037" y="1465020"/>
            <a:ext cx="9155693" cy="4912920"/>
          </a:xfrm>
        </p:spPr>
        <p:txBody>
          <a:bodyPr>
            <a:normAutofit/>
          </a:bodyPr>
          <a:lstStyle/>
          <a:p>
            <a:r>
              <a:rPr lang="en-GB" sz="3200" b="1" dirty="0">
                <a:solidFill>
                  <a:srgbClr val="FF0000"/>
                </a:solidFill>
              </a:rPr>
              <a:t>Hazard </a:t>
            </a:r>
          </a:p>
          <a:p>
            <a:pPr marL="342900" indent="-342900" algn="l">
              <a:spcBef>
                <a:spcPts val="600"/>
              </a:spcBef>
              <a:spcAft>
                <a:spcPts val="600"/>
              </a:spcAft>
              <a:buFont typeface="Arial" panose="020B0604020202020204" pitchFamily="34" charset="0"/>
              <a:buChar char="•"/>
            </a:pPr>
            <a:r>
              <a:rPr lang="en-GB" sz="2800" b="1" dirty="0">
                <a:solidFill>
                  <a:srgbClr val="FF0000"/>
                </a:solidFill>
              </a:rPr>
              <a:t>What is it? </a:t>
            </a:r>
          </a:p>
          <a:p>
            <a:pPr marL="342900" indent="-342900" algn="l">
              <a:spcBef>
                <a:spcPts val="600"/>
              </a:spcBef>
              <a:spcAft>
                <a:spcPts val="600"/>
              </a:spcAft>
              <a:buFont typeface="Arial" panose="020B0604020202020204" pitchFamily="34" charset="0"/>
              <a:buChar char="•"/>
            </a:pPr>
            <a:r>
              <a:rPr lang="en-GB" sz="2800" b="1" dirty="0">
                <a:solidFill>
                  <a:srgbClr val="FF0000"/>
                </a:solidFill>
              </a:rPr>
              <a:t>Where in the workplace?</a:t>
            </a:r>
          </a:p>
          <a:p>
            <a:pPr marL="342900" indent="-342900" algn="l">
              <a:spcBef>
                <a:spcPts val="600"/>
              </a:spcBef>
              <a:spcAft>
                <a:spcPts val="600"/>
              </a:spcAft>
              <a:buFont typeface="Arial" panose="020B0604020202020204" pitchFamily="34" charset="0"/>
              <a:buChar char="•"/>
            </a:pPr>
            <a:r>
              <a:rPr lang="en-GB" sz="2800" b="1" dirty="0">
                <a:solidFill>
                  <a:srgbClr val="FF0000"/>
                </a:solidFill>
              </a:rPr>
              <a:t>In what form?  </a:t>
            </a:r>
          </a:p>
          <a:p>
            <a:pPr marL="342900" indent="-342900" algn="l">
              <a:spcBef>
                <a:spcPts val="600"/>
              </a:spcBef>
              <a:spcAft>
                <a:spcPts val="600"/>
              </a:spcAft>
              <a:buFont typeface="Arial" panose="020B0604020202020204" pitchFamily="34" charset="0"/>
              <a:buChar char="•"/>
            </a:pPr>
            <a:r>
              <a:rPr lang="en-GB" sz="2800" b="1" dirty="0">
                <a:solidFill>
                  <a:srgbClr val="FF0000"/>
                </a:solidFill>
              </a:rPr>
              <a:t>What is the power, intensity or concentration of the hazard, when the hazardous event occurs?</a:t>
            </a:r>
          </a:p>
          <a:p>
            <a:pPr marL="342900" indent="-342900" algn="l">
              <a:spcBef>
                <a:spcPts val="600"/>
              </a:spcBef>
              <a:spcAft>
                <a:spcPts val="600"/>
              </a:spcAft>
              <a:buFont typeface="Arial" panose="020B0604020202020204" pitchFamily="34" charset="0"/>
              <a:buChar char="•"/>
            </a:pPr>
            <a:r>
              <a:rPr lang="en-GB" sz="2800" b="1" dirty="0">
                <a:solidFill>
                  <a:srgbClr val="FF0000"/>
                </a:solidFill>
              </a:rPr>
              <a:t>How does the hazard come into contact with the PPE wearer?</a:t>
            </a:r>
          </a:p>
          <a:p>
            <a:pPr marL="342900" indent="-342900" algn="l">
              <a:spcBef>
                <a:spcPts val="600"/>
              </a:spcBef>
              <a:spcAft>
                <a:spcPts val="600"/>
              </a:spcAft>
              <a:buFont typeface="Arial" panose="020B0604020202020204" pitchFamily="34" charset="0"/>
              <a:buChar char="•"/>
            </a:pPr>
            <a:r>
              <a:rPr lang="en-GB" sz="2800" b="1" dirty="0">
                <a:solidFill>
                  <a:srgbClr val="FF0000"/>
                </a:solidFill>
              </a:rPr>
              <a:t>Is the PPE certified for use against the hazard and the environment?</a:t>
            </a:r>
          </a:p>
        </p:txBody>
      </p:sp>
      <p:pic>
        <p:nvPicPr>
          <p:cNvPr id="6" name="Picture 5" descr="Diagram, shape&#10;&#10;Description automatically generated">
            <a:extLst>
              <a:ext uri="{FF2B5EF4-FFF2-40B4-BE49-F238E27FC236}">
                <a16:creationId xmlns:a16="http://schemas.microsoft.com/office/drawing/2014/main" id="{F00E6CB1-9E53-4625-A543-3E703B066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827" y="2663191"/>
            <a:ext cx="1835763" cy="1805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Date Placeholder 2">
            <a:extLst>
              <a:ext uri="{FF2B5EF4-FFF2-40B4-BE49-F238E27FC236}">
                <a16:creationId xmlns:a16="http://schemas.microsoft.com/office/drawing/2014/main" id="{6A78A177-AE56-45B7-B40B-352D5DF69686}"/>
              </a:ext>
            </a:extLst>
          </p:cNvPr>
          <p:cNvSpPr>
            <a:spLocks noGrp="1"/>
          </p:cNvSpPr>
          <p:nvPr>
            <p:ph type="dt" sz="half" idx="10"/>
          </p:nvPr>
        </p:nvSpPr>
        <p:spPr/>
        <p:txBody>
          <a:bodyPr/>
          <a:lstStyle/>
          <a:p>
            <a:fld id="{01F761AE-F71F-408F-A09E-4265318E4959}" type="datetime8">
              <a:rPr lang="en-GB" smtClean="0"/>
              <a:t>23/03/2021 20:04</a:t>
            </a:fld>
            <a:endParaRPr lang="en-GB" dirty="0"/>
          </a:p>
        </p:txBody>
      </p:sp>
      <p:sp>
        <p:nvSpPr>
          <p:cNvPr id="4" name="Slide Number Placeholder 3">
            <a:extLst>
              <a:ext uri="{FF2B5EF4-FFF2-40B4-BE49-F238E27FC236}">
                <a16:creationId xmlns:a16="http://schemas.microsoft.com/office/drawing/2014/main" id="{B2EB9269-8766-459E-B906-30D6A0C005A9}"/>
              </a:ext>
            </a:extLst>
          </p:cNvPr>
          <p:cNvSpPr>
            <a:spLocks noGrp="1"/>
          </p:cNvSpPr>
          <p:nvPr>
            <p:ph type="sldNum" sz="quarter" idx="12"/>
          </p:nvPr>
        </p:nvSpPr>
        <p:spPr/>
        <p:txBody>
          <a:bodyPr/>
          <a:lstStyle/>
          <a:p>
            <a:fld id="{C95B510F-D964-44AA-A99C-186A2B06872D}" type="slidenum">
              <a:rPr lang="en-GB" smtClean="0"/>
              <a:t>8</a:t>
            </a:fld>
            <a:endParaRPr lang="en-GB" dirty="0"/>
          </a:p>
        </p:txBody>
      </p:sp>
    </p:spTree>
    <p:extLst>
      <p:ext uri="{BB962C8B-B14F-4D97-AF65-F5344CB8AC3E}">
        <p14:creationId xmlns:p14="http://schemas.microsoft.com/office/powerpoint/2010/main" val="3390237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4302016" y="352142"/>
            <a:ext cx="4944854" cy="733708"/>
          </a:xfrm>
        </p:spPr>
        <p:txBody>
          <a:bodyPr>
            <a:noAutofit/>
          </a:bodyPr>
          <a:lstStyle/>
          <a:p>
            <a:r>
              <a:rPr lang="en-GB" sz="4000" b="1" dirty="0">
                <a:solidFill>
                  <a:srgbClr val="C00000"/>
                </a:solidFill>
                <a:latin typeface="+mn-lt"/>
              </a:rPr>
              <a:t>PPE Selection</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7" name="Subtitle 6">
            <a:extLst>
              <a:ext uri="{FF2B5EF4-FFF2-40B4-BE49-F238E27FC236}">
                <a16:creationId xmlns:a16="http://schemas.microsoft.com/office/drawing/2014/main" id="{5F83AE4B-6580-4D8C-B2D3-8A0CE70E08A7}"/>
              </a:ext>
            </a:extLst>
          </p:cNvPr>
          <p:cNvSpPr>
            <a:spLocks noGrp="1"/>
          </p:cNvSpPr>
          <p:nvPr>
            <p:ph type="subTitle" idx="1"/>
          </p:nvPr>
        </p:nvSpPr>
        <p:spPr>
          <a:xfrm>
            <a:off x="2361804" y="1506799"/>
            <a:ext cx="8988185" cy="4288211"/>
          </a:xfrm>
        </p:spPr>
        <p:txBody>
          <a:bodyPr>
            <a:normAutofit/>
          </a:bodyPr>
          <a:lstStyle/>
          <a:p>
            <a:pPr>
              <a:spcBef>
                <a:spcPts val="600"/>
              </a:spcBef>
              <a:spcAft>
                <a:spcPts val="600"/>
              </a:spcAft>
            </a:pPr>
            <a:r>
              <a:rPr lang="en-GB" sz="3200" b="1" dirty="0">
                <a:highlight>
                  <a:srgbClr val="FFFF00"/>
                </a:highlight>
              </a:rPr>
              <a:t>Work &amp; Environment </a:t>
            </a:r>
          </a:p>
          <a:p>
            <a:pPr marL="342900" indent="-342900" algn="l">
              <a:spcBef>
                <a:spcPts val="600"/>
              </a:spcBef>
              <a:spcAft>
                <a:spcPts val="600"/>
              </a:spcAft>
              <a:buFont typeface="Arial" panose="020B0604020202020204" pitchFamily="34" charset="0"/>
              <a:buChar char="•"/>
            </a:pPr>
            <a:r>
              <a:rPr lang="en-GB" sz="3200" b="1" dirty="0"/>
              <a:t>What is the work activity?</a:t>
            </a:r>
          </a:p>
          <a:p>
            <a:pPr marL="342900" indent="-342900" algn="l">
              <a:spcBef>
                <a:spcPts val="600"/>
              </a:spcBef>
              <a:spcAft>
                <a:spcPts val="600"/>
              </a:spcAft>
              <a:buFont typeface="Arial" panose="020B0604020202020204" pitchFamily="34" charset="0"/>
              <a:buChar char="•"/>
            </a:pPr>
            <a:r>
              <a:rPr lang="en-GB" sz="3200" b="1" dirty="0"/>
              <a:t>How does the hazardous event created by the activity?</a:t>
            </a:r>
          </a:p>
          <a:p>
            <a:pPr marL="342900" indent="-342900" algn="l">
              <a:spcBef>
                <a:spcPts val="600"/>
              </a:spcBef>
              <a:spcAft>
                <a:spcPts val="600"/>
              </a:spcAft>
              <a:buFont typeface="Arial" panose="020B0604020202020204" pitchFamily="34" charset="0"/>
              <a:buChar char="•"/>
            </a:pPr>
            <a:r>
              <a:rPr lang="en-GB" sz="3200" b="1" dirty="0"/>
              <a:t>Is the PPE suitable for the work activity?</a:t>
            </a:r>
          </a:p>
          <a:p>
            <a:pPr marL="342900" indent="-342900" algn="l">
              <a:spcBef>
                <a:spcPts val="600"/>
              </a:spcBef>
              <a:spcAft>
                <a:spcPts val="600"/>
              </a:spcAft>
              <a:buFont typeface="Arial" panose="020B0604020202020204" pitchFamily="34" charset="0"/>
              <a:buChar char="•"/>
            </a:pPr>
            <a:r>
              <a:rPr lang="en-GB" sz="3200" b="1" dirty="0"/>
              <a:t>Is it suitable for the work environment?</a:t>
            </a:r>
          </a:p>
          <a:p>
            <a:pPr marL="342900" indent="-342900" algn="l">
              <a:spcBef>
                <a:spcPts val="600"/>
              </a:spcBef>
              <a:spcAft>
                <a:spcPts val="600"/>
              </a:spcAft>
              <a:buFont typeface="Arial" panose="020B0604020202020204" pitchFamily="34" charset="0"/>
              <a:buChar char="•"/>
            </a:pPr>
            <a:r>
              <a:rPr lang="en-GB" sz="3200" b="1" dirty="0"/>
              <a:t>Is it compatible with any other PPE Used? </a:t>
            </a:r>
            <a:endParaRPr lang="en-GB" b="1" dirty="0">
              <a:solidFill>
                <a:srgbClr val="C00000"/>
              </a:solidFill>
            </a:endParaRPr>
          </a:p>
        </p:txBody>
      </p:sp>
      <p:pic>
        <p:nvPicPr>
          <p:cNvPr id="6" name="Picture 5" descr="Diagram, shape&#10;&#10;Description automatically generated">
            <a:extLst>
              <a:ext uri="{FF2B5EF4-FFF2-40B4-BE49-F238E27FC236}">
                <a16:creationId xmlns:a16="http://schemas.microsoft.com/office/drawing/2014/main" id="{F00E6CB1-9E53-4625-A543-3E703B066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903" y="2562153"/>
            <a:ext cx="1848762" cy="1568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Date Placeholder 2">
            <a:extLst>
              <a:ext uri="{FF2B5EF4-FFF2-40B4-BE49-F238E27FC236}">
                <a16:creationId xmlns:a16="http://schemas.microsoft.com/office/drawing/2014/main" id="{9FD3555F-44FC-4134-8A85-8B021FC31788}"/>
              </a:ext>
            </a:extLst>
          </p:cNvPr>
          <p:cNvSpPr>
            <a:spLocks noGrp="1"/>
          </p:cNvSpPr>
          <p:nvPr>
            <p:ph type="dt" sz="half" idx="10"/>
          </p:nvPr>
        </p:nvSpPr>
        <p:spPr/>
        <p:txBody>
          <a:bodyPr/>
          <a:lstStyle/>
          <a:p>
            <a:fld id="{630502AE-2618-4BF5-9F54-2201A69FF449}" type="datetime8">
              <a:rPr lang="en-GB" smtClean="0"/>
              <a:t>23/03/2021 20:09</a:t>
            </a:fld>
            <a:endParaRPr lang="en-GB" dirty="0"/>
          </a:p>
        </p:txBody>
      </p:sp>
      <p:sp>
        <p:nvSpPr>
          <p:cNvPr id="4" name="Slide Number Placeholder 3">
            <a:extLst>
              <a:ext uri="{FF2B5EF4-FFF2-40B4-BE49-F238E27FC236}">
                <a16:creationId xmlns:a16="http://schemas.microsoft.com/office/drawing/2014/main" id="{9AD2FDF6-DEB6-4A6A-9B4C-AB8E5F9ACBDD}"/>
              </a:ext>
            </a:extLst>
          </p:cNvPr>
          <p:cNvSpPr>
            <a:spLocks noGrp="1"/>
          </p:cNvSpPr>
          <p:nvPr>
            <p:ph type="sldNum" sz="quarter" idx="12"/>
          </p:nvPr>
        </p:nvSpPr>
        <p:spPr/>
        <p:txBody>
          <a:bodyPr/>
          <a:lstStyle/>
          <a:p>
            <a:fld id="{C95B510F-D964-44AA-A99C-186A2B06872D}" type="slidenum">
              <a:rPr lang="en-GB" smtClean="0"/>
              <a:t>9</a:t>
            </a:fld>
            <a:endParaRPr lang="en-GB" dirty="0"/>
          </a:p>
        </p:txBody>
      </p:sp>
    </p:spTree>
    <p:extLst>
      <p:ext uri="{BB962C8B-B14F-4D97-AF65-F5344CB8AC3E}">
        <p14:creationId xmlns:p14="http://schemas.microsoft.com/office/powerpoint/2010/main" val="3317159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877</TotalTime>
  <Words>1164</Words>
  <Application>Microsoft Office PowerPoint</Application>
  <PresentationFormat>Widescreen</PresentationFormat>
  <Paragraphs>212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Courier New</vt:lpstr>
      <vt:lpstr>Wingdings</vt:lpstr>
      <vt:lpstr>Office Theme</vt:lpstr>
      <vt:lpstr>PowerPoint Presentation</vt:lpstr>
      <vt:lpstr>PowerPoint Presentation</vt:lpstr>
      <vt:lpstr>Because  PPE is Least effective  </vt:lpstr>
      <vt:lpstr>Because  PPE is Least effective  </vt:lpstr>
      <vt:lpstr>So, what should your employer do?</vt:lpstr>
      <vt:lpstr>PPE Selection and Use</vt:lpstr>
      <vt:lpstr>PPE Selection and Use</vt:lpstr>
      <vt:lpstr>PPE Selection</vt:lpstr>
      <vt:lpstr>PPE Selection</vt:lpstr>
      <vt:lpstr>PPE Selection</vt:lpstr>
      <vt:lpstr>What should a PPE wearer do?</vt:lpstr>
      <vt:lpstr>PPE is the last line of protection If it fails The wearer will lose protection</vt:lpstr>
      <vt:lpstr>PPE Selection and Use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Rajan</dc:creator>
  <cp:lastModifiedBy>Bob Rajan</cp:lastModifiedBy>
  <cp:revision>3</cp:revision>
  <dcterms:created xsi:type="dcterms:W3CDTF">2021-02-01T14:55:34Z</dcterms:created>
  <dcterms:modified xsi:type="dcterms:W3CDTF">2021-03-23T20:12:38Z</dcterms:modified>
</cp:coreProperties>
</file>