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4"/>
  </p:notesMasterIdLst>
  <p:handoutMasterIdLst>
    <p:handoutMasterId r:id="rId15"/>
  </p:handoutMasterIdLst>
  <p:sldIdLst>
    <p:sldId id="265" r:id="rId5"/>
    <p:sldId id="266" r:id="rId6"/>
    <p:sldId id="262" r:id="rId7"/>
    <p:sldId id="257" r:id="rId8"/>
    <p:sldId id="267" r:id="rId9"/>
    <p:sldId id="268" r:id="rId10"/>
    <p:sldId id="258" r:id="rId11"/>
    <p:sldId id="259" r:id="rId12"/>
    <p:sldId id="260" r:id="rId13"/>
  </p:sldIdLst>
  <p:sldSz cx="9144000" cy="6858000" type="screen4x3"/>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0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92024" autoAdjust="0"/>
  </p:normalViewPr>
  <p:slideViewPr>
    <p:cSldViewPr>
      <p:cViewPr varScale="1">
        <p:scale>
          <a:sx n="60" d="100"/>
          <a:sy n="60" d="100"/>
        </p:scale>
        <p:origin x="994" y="55"/>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p:cViewPr>
        <p:scale>
          <a:sx n="91" d="100"/>
          <a:sy n="91" d="100"/>
        </p:scale>
        <p:origin x="1341" y="38"/>
      </p:cViewPr>
      <p:guideLst>
        <p:guide orient="horz" pos="3110"/>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b Rajan" userId="efe1b2ae-a6ce-4d4c-a207-b19fb703a183" providerId="ADAL" clId="{94C05C32-F1C5-491C-97D9-EBAAB893D86C}"/>
    <pc:docChg chg="custSel modSld">
      <pc:chgData name="Bob Rajan" userId="efe1b2ae-a6ce-4d4c-a207-b19fb703a183" providerId="ADAL" clId="{94C05C32-F1C5-491C-97D9-EBAAB893D86C}" dt="2021-02-17T10:37:37.157" v="291" actId="478"/>
      <pc:docMkLst>
        <pc:docMk/>
      </pc:docMkLst>
      <pc:sldChg chg="modNotes">
        <pc:chgData name="Bob Rajan" userId="efe1b2ae-a6ce-4d4c-a207-b19fb703a183" providerId="ADAL" clId="{94C05C32-F1C5-491C-97D9-EBAAB893D86C}" dt="2021-02-17T10:34:44.236" v="290" actId="6549"/>
        <pc:sldMkLst>
          <pc:docMk/>
          <pc:sldMk cId="2191002020" sldId="262"/>
        </pc:sldMkLst>
      </pc:sldChg>
      <pc:sldChg chg="delSp mod modNotes">
        <pc:chgData name="Bob Rajan" userId="efe1b2ae-a6ce-4d4c-a207-b19fb703a183" providerId="ADAL" clId="{94C05C32-F1C5-491C-97D9-EBAAB893D86C}" dt="2021-02-17T10:37:37.157" v="291" actId="478"/>
        <pc:sldMkLst>
          <pc:docMk/>
          <pc:sldMk cId="1000899760" sldId="265"/>
        </pc:sldMkLst>
        <pc:spChg chg="del">
          <ac:chgData name="Bob Rajan" userId="efe1b2ae-a6ce-4d4c-a207-b19fb703a183" providerId="ADAL" clId="{94C05C32-F1C5-491C-97D9-EBAAB893D86C}" dt="2021-02-17T10:37:37.157" v="291" actId="478"/>
          <ac:spMkLst>
            <pc:docMk/>
            <pc:sldMk cId="1000899760" sldId="265"/>
            <ac:spMk id="9" creationId="{00000000-0000-0000-0000-000000000000}"/>
          </ac:spMkLst>
        </pc:spChg>
      </pc:sldChg>
      <pc:sldChg chg="modNotes">
        <pc:chgData name="Bob Rajan" userId="efe1b2ae-a6ce-4d4c-a207-b19fb703a183" providerId="ADAL" clId="{94C05C32-F1C5-491C-97D9-EBAAB893D86C}" dt="2021-02-17T10:31:57.846" v="131" actId="6549"/>
        <pc:sldMkLst>
          <pc:docMk/>
          <pc:sldMk cId="2260983224" sldId="266"/>
        </pc:sldMkLst>
      </pc:sldChg>
    </pc:docChg>
  </pc:docChgLst>
  <pc:docChgLst>
    <pc:chgData name="Bob Rajan" userId="efe1b2ae-a6ce-4d4c-a207-b19fb703a183" providerId="ADAL" clId="{BB03A31D-6C46-4725-B2B8-A4922AB0E69F}"/>
    <pc:docChg chg="custSel modSld">
      <pc:chgData name="Bob Rajan" userId="efe1b2ae-a6ce-4d4c-a207-b19fb703a183" providerId="ADAL" clId="{BB03A31D-6C46-4725-B2B8-A4922AB0E69F}" dt="2020-09-04T18:45:30.293" v="408" actId="20577"/>
      <pc:docMkLst>
        <pc:docMk/>
      </pc:docMkLst>
      <pc:sldChg chg="modAnim modNotes">
        <pc:chgData name="Bob Rajan" userId="efe1b2ae-a6ce-4d4c-a207-b19fb703a183" providerId="ADAL" clId="{BB03A31D-6C46-4725-B2B8-A4922AB0E69F}" dt="2020-08-27T08:09:44.111" v="290" actId="20577"/>
        <pc:sldMkLst>
          <pc:docMk/>
          <pc:sldMk cId="3357529592" sldId="257"/>
        </pc:sldMkLst>
      </pc:sldChg>
      <pc:sldChg chg="modAnim modNotes">
        <pc:chgData name="Bob Rajan" userId="efe1b2ae-a6ce-4d4c-a207-b19fb703a183" providerId="ADAL" clId="{BB03A31D-6C46-4725-B2B8-A4922AB0E69F}" dt="2020-08-27T08:11:28.615" v="298" actId="20577"/>
        <pc:sldMkLst>
          <pc:docMk/>
          <pc:sldMk cId="2191002020" sldId="258"/>
        </pc:sldMkLst>
      </pc:sldChg>
      <pc:sldChg chg="modNotes">
        <pc:chgData name="Bob Rajan" userId="efe1b2ae-a6ce-4d4c-a207-b19fb703a183" providerId="ADAL" clId="{BB03A31D-6C46-4725-B2B8-A4922AB0E69F}" dt="2020-08-27T08:12:37.879" v="315" actId="207"/>
        <pc:sldMkLst>
          <pc:docMk/>
          <pc:sldMk cId="2191002020" sldId="259"/>
        </pc:sldMkLst>
      </pc:sldChg>
      <pc:sldChg chg="modNotes">
        <pc:chgData name="Bob Rajan" userId="efe1b2ae-a6ce-4d4c-a207-b19fb703a183" providerId="ADAL" clId="{BB03A31D-6C46-4725-B2B8-A4922AB0E69F}" dt="2020-08-27T08:14:53.821" v="406" actId="20577"/>
        <pc:sldMkLst>
          <pc:docMk/>
          <pc:sldMk cId="2191002020" sldId="260"/>
        </pc:sldMkLst>
      </pc:sldChg>
      <pc:sldChg chg="modNotes">
        <pc:chgData name="Bob Rajan" userId="efe1b2ae-a6ce-4d4c-a207-b19fb703a183" providerId="ADAL" clId="{BB03A31D-6C46-4725-B2B8-A4922AB0E69F}" dt="2020-08-27T08:08:26.911" v="285" actId="20577"/>
        <pc:sldMkLst>
          <pc:docMk/>
          <pc:sldMk cId="2191002020" sldId="262"/>
        </pc:sldMkLst>
      </pc:sldChg>
      <pc:sldChg chg="modSp modNotes">
        <pc:chgData name="Bob Rajan" userId="efe1b2ae-a6ce-4d4c-a207-b19fb703a183" providerId="ADAL" clId="{BB03A31D-6C46-4725-B2B8-A4922AB0E69F}" dt="2020-09-04T18:45:30.293" v="408" actId="20577"/>
        <pc:sldMkLst>
          <pc:docMk/>
          <pc:sldMk cId="1000899760" sldId="265"/>
        </pc:sldMkLst>
        <pc:spChg chg="mod">
          <ac:chgData name="Bob Rajan" userId="efe1b2ae-a6ce-4d4c-a207-b19fb703a183" providerId="ADAL" clId="{BB03A31D-6C46-4725-B2B8-A4922AB0E69F}" dt="2020-08-27T07:49:05.065" v="8" actId="20577"/>
          <ac:spMkLst>
            <pc:docMk/>
            <pc:sldMk cId="1000899760" sldId="265"/>
            <ac:spMk id="2" creationId="{00000000-0000-0000-0000-000000000000}"/>
          </ac:spMkLst>
        </pc:spChg>
        <pc:spChg chg="mod">
          <ac:chgData name="Bob Rajan" userId="efe1b2ae-a6ce-4d4c-a207-b19fb703a183" providerId="ADAL" clId="{BB03A31D-6C46-4725-B2B8-A4922AB0E69F}" dt="2020-08-27T07:49:23.090" v="9" actId="255"/>
          <ac:spMkLst>
            <pc:docMk/>
            <pc:sldMk cId="1000899760" sldId="265"/>
            <ac:spMk id="9" creationId="{00000000-0000-0000-0000-000000000000}"/>
          </ac:spMkLst>
        </pc:spChg>
      </pc:sldChg>
      <pc:sldChg chg="modNotes">
        <pc:chgData name="Bob Rajan" userId="efe1b2ae-a6ce-4d4c-a207-b19fb703a183" providerId="ADAL" clId="{BB03A31D-6C46-4725-B2B8-A4922AB0E69F}" dt="2020-08-27T08:08:08.898" v="279" actId="20577"/>
        <pc:sldMkLst>
          <pc:docMk/>
          <pc:sldMk cId="2260983224" sldId="266"/>
        </pc:sldMkLst>
      </pc:sldChg>
      <pc:sldChg chg="modAnim">
        <pc:chgData name="Bob Rajan" userId="efe1b2ae-a6ce-4d4c-a207-b19fb703a183" providerId="ADAL" clId="{BB03A31D-6C46-4725-B2B8-A4922AB0E69F}" dt="2020-08-27T07:55:18.923" v="19"/>
        <pc:sldMkLst>
          <pc:docMk/>
          <pc:sldMk cId="2030797020" sldId="267"/>
        </pc:sldMkLst>
      </pc:sldChg>
      <pc:sldChg chg="modAnim modNotes">
        <pc:chgData name="Bob Rajan" userId="efe1b2ae-a6ce-4d4c-a207-b19fb703a183" providerId="ADAL" clId="{BB03A31D-6C46-4725-B2B8-A4922AB0E69F}" dt="2020-08-27T08:10:44.256" v="295" actId="20577"/>
        <pc:sldMkLst>
          <pc:docMk/>
          <pc:sldMk cId="1657951540" sldId="268"/>
        </pc:sldMkLst>
      </pc:sldChg>
    </pc:docChg>
  </pc:docChgLst>
  <pc:docChgLst>
    <pc:chgData name="Bob Rajan" userId="efe1b2ae-a6ce-4d4c-a207-b19fb703a183" providerId="ADAL" clId="{4ADC56C2-C345-48DD-A143-8A3B2A2240B0}"/>
    <pc:docChg chg="undo modSld">
      <pc:chgData name="Bob Rajan" userId="efe1b2ae-a6ce-4d4c-a207-b19fb703a183" providerId="ADAL" clId="{4ADC56C2-C345-48DD-A143-8A3B2A2240B0}" dt="2020-09-23T12:20:35.548" v="343" actId="6549"/>
      <pc:docMkLst>
        <pc:docMk/>
      </pc:docMkLst>
      <pc:sldChg chg="modNotes">
        <pc:chgData name="Bob Rajan" userId="efe1b2ae-a6ce-4d4c-a207-b19fb703a183" providerId="ADAL" clId="{4ADC56C2-C345-48DD-A143-8A3B2A2240B0}" dt="2020-09-23T12:20:35.548" v="343" actId="6549"/>
        <pc:sldMkLst>
          <pc:docMk/>
          <pc:sldMk cId="2191002020" sldId="259"/>
        </pc:sldMkLst>
      </pc:sldChg>
      <pc:sldChg chg="modSp modNotes">
        <pc:chgData name="Bob Rajan" userId="efe1b2ae-a6ce-4d4c-a207-b19fb703a183" providerId="ADAL" clId="{4ADC56C2-C345-48DD-A143-8A3B2A2240B0}" dt="2020-09-23T12:18:05.186" v="337" actId="6549"/>
        <pc:sldMkLst>
          <pc:docMk/>
          <pc:sldMk cId="2191002020" sldId="262"/>
        </pc:sldMkLst>
        <pc:spChg chg="mod">
          <ac:chgData name="Bob Rajan" userId="efe1b2ae-a6ce-4d4c-a207-b19fb703a183" providerId="ADAL" clId="{4ADC56C2-C345-48DD-A143-8A3B2A2240B0}" dt="2020-09-23T12:00:07.476" v="21" actId="6549"/>
          <ac:spMkLst>
            <pc:docMk/>
            <pc:sldMk cId="2191002020" sldId="262"/>
            <ac:spMk id="9" creationId="{00000000-0000-0000-0000-000000000000}"/>
          </ac:spMkLst>
        </pc:spChg>
      </pc:sldChg>
      <pc:sldChg chg="modSp modNotes">
        <pc:chgData name="Bob Rajan" userId="efe1b2ae-a6ce-4d4c-a207-b19fb703a183" providerId="ADAL" clId="{4ADC56C2-C345-48DD-A143-8A3B2A2240B0}" dt="2020-09-23T12:14:14.775" v="323" actId="20577"/>
        <pc:sldMkLst>
          <pc:docMk/>
          <pc:sldMk cId="1000899760" sldId="265"/>
        </pc:sldMkLst>
        <pc:cxnChg chg="mod">
          <ac:chgData name="Bob Rajan" userId="efe1b2ae-a6ce-4d4c-a207-b19fb703a183" providerId="ADAL" clId="{4ADC56C2-C345-48DD-A143-8A3B2A2240B0}" dt="2020-09-23T11:59:27.591" v="1" actId="14100"/>
          <ac:cxnSpMkLst>
            <pc:docMk/>
            <pc:sldMk cId="1000899760" sldId="265"/>
            <ac:cxnSpMk id="10" creationId="{00000000-0000-0000-0000-000000000000}"/>
          </ac:cxnSpMkLst>
        </pc:cxnChg>
      </pc:sldChg>
      <pc:sldChg chg="modNotes">
        <pc:chgData name="Bob Rajan" userId="efe1b2ae-a6ce-4d4c-a207-b19fb703a183" providerId="ADAL" clId="{4ADC56C2-C345-48DD-A143-8A3B2A2240B0}" dt="2020-09-23T12:15:21.334" v="336" actId="6549"/>
        <pc:sldMkLst>
          <pc:docMk/>
          <pc:sldMk cId="2260983224" sldId="266"/>
        </pc:sldMkLst>
      </pc:sldChg>
      <pc:sldChg chg="modNotes">
        <pc:chgData name="Bob Rajan" userId="efe1b2ae-a6ce-4d4c-a207-b19fb703a183" providerId="ADAL" clId="{4ADC56C2-C345-48DD-A143-8A3B2A2240B0}" dt="2020-09-23T12:18:51.983" v="339" actId="20577"/>
        <pc:sldMkLst>
          <pc:docMk/>
          <pc:sldMk cId="2030797020" sldId="267"/>
        </pc:sldMkLst>
      </pc:sldChg>
      <pc:sldChg chg="modSp modNotes">
        <pc:chgData name="Bob Rajan" userId="efe1b2ae-a6ce-4d4c-a207-b19fb703a183" providerId="ADAL" clId="{4ADC56C2-C345-48DD-A143-8A3B2A2240B0}" dt="2020-09-23T12:19:25.221" v="341" actId="6549"/>
        <pc:sldMkLst>
          <pc:docMk/>
          <pc:sldMk cId="1657951540" sldId="268"/>
        </pc:sldMkLst>
        <pc:picChg chg="mod">
          <ac:chgData name="Bob Rajan" userId="efe1b2ae-a6ce-4d4c-a207-b19fb703a183" providerId="ADAL" clId="{4ADC56C2-C345-48DD-A143-8A3B2A2240B0}" dt="2020-09-23T12:00:45.059" v="22" actId="14100"/>
          <ac:picMkLst>
            <pc:docMk/>
            <pc:sldMk cId="1657951540" sldId="268"/>
            <ac:picMk id="7" creationId="{00000000-0000-0000-0000-000000000000}"/>
          </ac:picMkLst>
        </pc:picChg>
      </pc:sldChg>
    </pc:docChg>
  </pc:docChgLst>
  <pc:docChgLst>
    <pc:chgData name="Bob Rajan" userId="efe1b2ae-a6ce-4d4c-a207-b19fb703a183" providerId="ADAL" clId="{B025C32A-5C14-45E9-88CF-FD6B1BD12814}"/>
    <pc:docChg chg="undo custSel addSld delSld modSld">
      <pc:chgData name="Bob Rajan" userId="efe1b2ae-a6ce-4d4c-a207-b19fb703a183" providerId="ADAL" clId="{B025C32A-5C14-45E9-88CF-FD6B1BD12814}" dt="2020-08-26T10:38:20.322" v="872" actId="2696"/>
      <pc:docMkLst>
        <pc:docMk/>
      </pc:docMkLst>
      <pc:sldChg chg="addSp delSp modSp modNotes">
        <pc:chgData name="Bob Rajan" userId="efe1b2ae-a6ce-4d4c-a207-b19fb703a183" providerId="ADAL" clId="{B025C32A-5C14-45E9-88CF-FD6B1BD12814}" dt="2020-08-26T10:10:36.439" v="588" actId="20577"/>
        <pc:sldMkLst>
          <pc:docMk/>
          <pc:sldMk cId="3357529592" sldId="257"/>
        </pc:sldMkLst>
        <pc:spChg chg="add mod">
          <ac:chgData name="Bob Rajan" userId="efe1b2ae-a6ce-4d4c-a207-b19fb703a183" providerId="ADAL" clId="{B025C32A-5C14-45E9-88CF-FD6B1BD12814}" dt="2020-08-26T10:08:47.613" v="549" actId="6549"/>
          <ac:spMkLst>
            <pc:docMk/>
            <pc:sldMk cId="3357529592" sldId="257"/>
            <ac:spMk id="11" creationId="{1F34B755-E2A1-4C51-A28F-53A465DB5F43}"/>
          </ac:spMkLst>
        </pc:spChg>
        <pc:picChg chg="mod">
          <ac:chgData name="Bob Rajan" userId="efe1b2ae-a6ce-4d4c-a207-b19fb703a183" providerId="ADAL" clId="{B025C32A-5C14-45E9-88CF-FD6B1BD12814}" dt="2020-08-26T10:06:09.396" v="524" actId="1076"/>
          <ac:picMkLst>
            <pc:docMk/>
            <pc:sldMk cId="3357529592" sldId="257"/>
            <ac:picMk id="3" creationId="{00000000-0000-0000-0000-000000000000}"/>
          </ac:picMkLst>
        </pc:picChg>
        <pc:picChg chg="del">
          <ac:chgData name="Bob Rajan" userId="efe1b2ae-a6ce-4d4c-a207-b19fb703a183" providerId="ADAL" clId="{B025C32A-5C14-45E9-88CF-FD6B1BD12814}" dt="2020-08-26T10:06:05.177" v="523" actId="478"/>
          <ac:picMkLst>
            <pc:docMk/>
            <pc:sldMk cId="3357529592" sldId="257"/>
            <ac:picMk id="7" creationId="{00000000-0000-0000-0000-000000000000}"/>
          </ac:picMkLst>
        </pc:picChg>
        <pc:picChg chg="del">
          <ac:chgData name="Bob Rajan" userId="efe1b2ae-a6ce-4d4c-a207-b19fb703a183" providerId="ADAL" clId="{B025C32A-5C14-45E9-88CF-FD6B1BD12814}" dt="2020-08-26T10:06:03.082" v="522" actId="478"/>
          <ac:picMkLst>
            <pc:docMk/>
            <pc:sldMk cId="3357529592" sldId="257"/>
            <ac:picMk id="9" creationId="{00000000-0000-0000-0000-000000000000}"/>
          </ac:picMkLst>
        </pc:picChg>
      </pc:sldChg>
      <pc:sldChg chg="modSp modNotes">
        <pc:chgData name="Bob Rajan" userId="efe1b2ae-a6ce-4d4c-a207-b19fb703a183" providerId="ADAL" clId="{B025C32A-5C14-45E9-88CF-FD6B1BD12814}" dt="2020-08-26T10:25:13.352" v="805" actId="313"/>
        <pc:sldMkLst>
          <pc:docMk/>
          <pc:sldMk cId="2191002020" sldId="258"/>
        </pc:sldMkLst>
        <pc:spChg chg="mod">
          <ac:chgData name="Bob Rajan" userId="efe1b2ae-a6ce-4d4c-a207-b19fb703a183" providerId="ADAL" clId="{B025C32A-5C14-45E9-88CF-FD6B1BD12814}" dt="2020-08-26T10:18:50.142" v="673" actId="6549"/>
          <ac:spMkLst>
            <pc:docMk/>
            <pc:sldMk cId="2191002020" sldId="258"/>
            <ac:spMk id="3" creationId="{00000000-0000-0000-0000-000000000000}"/>
          </ac:spMkLst>
        </pc:spChg>
      </pc:sldChg>
      <pc:sldChg chg="modNotes">
        <pc:chgData name="Bob Rajan" userId="efe1b2ae-a6ce-4d4c-a207-b19fb703a183" providerId="ADAL" clId="{B025C32A-5C14-45E9-88CF-FD6B1BD12814}" dt="2020-08-26T10:23:59.016" v="779" actId="6549"/>
        <pc:sldMkLst>
          <pc:docMk/>
          <pc:sldMk cId="2191002020" sldId="260"/>
        </pc:sldMkLst>
      </pc:sldChg>
      <pc:sldChg chg="delSp modSp modNotes">
        <pc:chgData name="Bob Rajan" userId="efe1b2ae-a6ce-4d4c-a207-b19fb703a183" providerId="ADAL" clId="{B025C32A-5C14-45E9-88CF-FD6B1BD12814}" dt="2020-08-26T10:04:58.746" v="519" actId="6549"/>
        <pc:sldMkLst>
          <pc:docMk/>
          <pc:sldMk cId="2191002020" sldId="262"/>
        </pc:sldMkLst>
        <pc:spChg chg="mod">
          <ac:chgData name="Bob Rajan" userId="efe1b2ae-a6ce-4d4c-a207-b19fb703a183" providerId="ADAL" clId="{B025C32A-5C14-45E9-88CF-FD6B1BD12814}" dt="2020-08-26T10:03:38.508" v="516" actId="1076"/>
          <ac:spMkLst>
            <pc:docMk/>
            <pc:sldMk cId="2191002020" sldId="262"/>
            <ac:spMk id="9" creationId="{00000000-0000-0000-0000-000000000000}"/>
          </ac:spMkLst>
        </pc:spChg>
        <pc:spChg chg="del mod">
          <ac:chgData name="Bob Rajan" userId="efe1b2ae-a6ce-4d4c-a207-b19fb703a183" providerId="ADAL" clId="{B025C32A-5C14-45E9-88CF-FD6B1BD12814}" dt="2020-08-26T10:03:04.691" v="514" actId="478"/>
          <ac:spMkLst>
            <pc:docMk/>
            <pc:sldMk cId="2191002020" sldId="262"/>
            <ac:spMk id="11" creationId="{00000000-0000-0000-0000-000000000000}"/>
          </ac:spMkLst>
        </pc:spChg>
      </pc:sldChg>
      <pc:sldChg chg="delSp modSp del modNotes modNotesTx">
        <pc:chgData name="Bob Rajan" userId="efe1b2ae-a6ce-4d4c-a207-b19fb703a183" providerId="ADAL" clId="{B025C32A-5C14-45E9-88CF-FD6B1BD12814}" dt="2020-08-26T10:38:20.322" v="872" actId="2696"/>
        <pc:sldMkLst>
          <pc:docMk/>
          <pc:sldMk cId="3308608541" sldId="263"/>
        </pc:sldMkLst>
        <pc:spChg chg="mod">
          <ac:chgData name="Bob Rajan" userId="efe1b2ae-a6ce-4d4c-a207-b19fb703a183" providerId="ADAL" clId="{B025C32A-5C14-45E9-88CF-FD6B1BD12814}" dt="2020-08-26T09:44:56.015" v="5" actId="14100"/>
          <ac:spMkLst>
            <pc:docMk/>
            <pc:sldMk cId="3308608541" sldId="263"/>
            <ac:spMk id="2" creationId="{00000000-0000-0000-0000-000000000000}"/>
          </ac:spMkLst>
        </pc:spChg>
        <pc:spChg chg="mod">
          <ac:chgData name="Bob Rajan" userId="efe1b2ae-a6ce-4d4c-a207-b19fb703a183" providerId="ADAL" clId="{B025C32A-5C14-45E9-88CF-FD6B1BD12814}" dt="2020-08-26T09:44:36.239" v="1" actId="255"/>
          <ac:spMkLst>
            <pc:docMk/>
            <pc:sldMk cId="3308608541" sldId="263"/>
            <ac:spMk id="9" creationId="{00000000-0000-0000-0000-000000000000}"/>
          </ac:spMkLst>
        </pc:spChg>
        <pc:spChg chg="del">
          <ac:chgData name="Bob Rajan" userId="efe1b2ae-a6ce-4d4c-a207-b19fb703a183" providerId="ADAL" clId="{B025C32A-5C14-45E9-88CF-FD6B1BD12814}" dt="2020-08-26T09:45:01.901" v="6" actId="478"/>
          <ac:spMkLst>
            <pc:docMk/>
            <pc:sldMk cId="3308608541" sldId="263"/>
            <ac:spMk id="11" creationId="{00000000-0000-0000-0000-000000000000}"/>
          </ac:spMkLst>
        </pc:spChg>
      </pc:sldChg>
      <pc:sldChg chg="delSp modSp modNotes">
        <pc:chgData name="Bob Rajan" userId="efe1b2ae-a6ce-4d4c-a207-b19fb703a183" providerId="ADAL" clId="{B025C32A-5C14-45E9-88CF-FD6B1BD12814}" dt="2020-08-26T10:38:03.047" v="871" actId="1076"/>
        <pc:sldMkLst>
          <pc:docMk/>
          <pc:sldMk cId="1000899760" sldId="265"/>
        </pc:sldMkLst>
        <pc:spChg chg="mod">
          <ac:chgData name="Bob Rajan" userId="efe1b2ae-a6ce-4d4c-a207-b19fb703a183" providerId="ADAL" clId="{B025C32A-5C14-45E9-88CF-FD6B1BD12814}" dt="2020-08-26T09:51:40.439" v="105" actId="14100"/>
          <ac:spMkLst>
            <pc:docMk/>
            <pc:sldMk cId="1000899760" sldId="265"/>
            <ac:spMk id="2" creationId="{00000000-0000-0000-0000-000000000000}"/>
          </ac:spMkLst>
        </pc:spChg>
        <pc:spChg chg="mod">
          <ac:chgData name="Bob Rajan" userId="efe1b2ae-a6ce-4d4c-a207-b19fb703a183" providerId="ADAL" clId="{B025C32A-5C14-45E9-88CF-FD6B1BD12814}" dt="2020-08-26T09:51:32.513" v="101" actId="255"/>
          <ac:spMkLst>
            <pc:docMk/>
            <pc:sldMk cId="1000899760" sldId="265"/>
            <ac:spMk id="9" creationId="{00000000-0000-0000-0000-000000000000}"/>
          </ac:spMkLst>
        </pc:spChg>
        <pc:spChg chg="del mod">
          <ac:chgData name="Bob Rajan" userId="efe1b2ae-a6ce-4d4c-a207-b19fb703a183" providerId="ADAL" clId="{B025C32A-5C14-45E9-88CF-FD6B1BD12814}" dt="2020-08-26T09:51:48.030" v="107" actId="478"/>
          <ac:spMkLst>
            <pc:docMk/>
            <pc:sldMk cId="1000899760" sldId="265"/>
            <ac:spMk id="11" creationId="{00000000-0000-0000-0000-000000000000}"/>
          </ac:spMkLst>
        </pc:spChg>
      </pc:sldChg>
      <pc:sldChg chg="modNotes">
        <pc:chgData name="Bob Rajan" userId="efe1b2ae-a6ce-4d4c-a207-b19fb703a183" providerId="ADAL" clId="{B025C32A-5C14-45E9-88CF-FD6B1BD12814}" dt="2020-08-26T09:59:01.308" v="454" actId="207"/>
        <pc:sldMkLst>
          <pc:docMk/>
          <pc:sldMk cId="2260983224" sldId="266"/>
        </pc:sldMkLst>
      </pc:sldChg>
      <pc:sldChg chg="addSp delSp modSp add modNotes">
        <pc:chgData name="Bob Rajan" userId="efe1b2ae-a6ce-4d4c-a207-b19fb703a183" providerId="ADAL" clId="{B025C32A-5C14-45E9-88CF-FD6B1BD12814}" dt="2020-08-26T10:26:32.302" v="808" actId="20577"/>
        <pc:sldMkLst>
          <pc:docMk/>
          <pc:sldMk cId="2030797020" sldId="267"/>
        </pc:sldMkLst>
        <pc:spChg chg="add mod">
          <ac:chgData name="Bob Rajan" userId="efe1b2ae-a6ce-4d4c-a207-b19fb703a183" providerId="ADAL" clId="{B025C32A-5C14-45E9-88CF-FD6B1BD12814}" dt="2020-08-26T10:26:32.302" v="808" actId="20577"/>
          <ac:spMkLst>
            <pc:docMk/>
            <pc:sldMk cId="2030797020" sldId="267"/>
            <ac:spMk id="11" creationId="{53D85022-6A08-4B5D-B4E2-6CC52DCCDB01}"/>
          </ac:spMkLst>
        </pc:spChg>
        <pc:picChg chg="del">
          <ac:chgData name="Bob Rajan" userId="efe1b2ae-a6ce-4d4c-a207-b19fb703a183" providerId="ADAL" clId="{B025C32A-5C14-45E9-88CF-FD6B1BD12814}" dt="2020-08-26T10:10:58.092" v="589" actId="478"/>
          <ac:picMkLst>
            <pc:docMk/>
            <pc:sldMk cId="2030797020" sldId="267"/>
            <ac:picMk id="3" creationId="{00000000-0000-0000-0000-000000000000}"/>
          </ac:picMkLst>
        </pc:picChg>
        <pc:picChg chg="del">
          <ac:chgData name="Bob Rajan" userId="efe1b2ae-a6ce-4d4c-a207-b19fb703a183" providerId="ADAL" clId="{B025C32A-5C14-45E9-88CF-FD6B1BD12814}" dt="2020-08-26T10:11:04.088" v="591" actId="478"/>
          <ac:picMkLst>
            <pc:docMk/>
            <pc:sldMk cId="2030797020" sldId="267"/>
            <ac:picMk id="7" creationId="{00000000-0000-0000-0000-000000000000}"/>
          </ac:picMkLst>
        </pc:picChg>
        <pc:picChg chg="mod">
          <ac:chgData name="Bob Rajan" userId="efe1b2ae-a6ce-4d4c-a207-b19fb703a183" providerId="ADAL" clId="{B025C32A-5C14-45E9-88CF-FD6B1BD12814}" dt="2020-08-26T10:11:08.418" v="592" actId="1076"/>
          <ac:picMkLst>
            <pc:docMk/>
            <pc:sldMk cId="2030797020" sldId="267"/>
            <ac:picMk id="9" creationId="{00000000-0000-0000-0000-000000000000}"/>
          </ac:picMkLst>
        </pc:picChg>
      </pc:sldChg>
      <pc:sldChg chg="addSp delSp modSp add modNotes">
        <pc:chgData name="Bob Rajan" userId="efe1b2ae-a6ce-4d4c-a207-b19fb703a183" providerId="ADAL" clId="{B025C32A-5C14-45E9-88CF-FD6B1BD12814}" dt="2020-08-26T10:15:28.790" v="656" actId="122"/>
        <pc:sldMkLst>
          <pc:docMk/>
          <pc:sldMk cId="1657951540" sldId="268"/>
        </pc:sldMkLst>
        <pc:spChg chg="add mod">
          <ac:chgData name="Bob Rajan" userId="efe1b2ae-a6ce-4d4c-a207-b19fb703a183" providerId="ADAL" clId="{B025C32A-5C14-45E9-88CF-FD6B1BD12814}" dt="2020-08-26T10:15:28.790" v="656" actId="122"/>
          <ac:spMkLst>
            <pc:docMk/>
            <pc:sldMk cId="1657951540" sldId="268"/>
            <ac:spMk id="11" creationId="{508CD79D-5C0A-4355-B3EB-8941E132C2C8}"/>
          </ac:spMkLst>
        </pc:spChg>
        <pc:picChg chg="del">
          <ac:chgData name="Bob Rajan" userId="efe1b2ae-a6ce-4d4c-a207-b19fb703a183" providerId="ADAL" clId="{B025C32A-5C14-45E9-88CF-FD6B1BD12814}" dt="2020-08-26T10:13:19.424" v="617" actId="478"/>
          <ac:picMkLst>
            <pc:docMk/>
            <pc:sldMk cId="1657951540" sldId="268"/>
            <ac:picMk id="3" creationId="{00000000-0000-0000-0000-000000000000}"/>
          </ac:picMkLst>
        </pc:picChg>
        <pc:picChg chg="mod">
          <ac:chgData name="Bob Rajan" userId="efe1b2ae-a6ce-4d4c-a207-b19fb703a183" providerId="ADAL" clId="{B025C32A-5C14-45E9-88CF-FD6B1BD12814}" dt="2020-08-26T10:14:53.442" v="636" actId="1076"/>
          <ac:picMkLst>
            <pc:docMk/>
            <pc:sldMk cId="1657951540" sldId="268"/>
            <ac:picMk id="7" creationId="{00000000-0000-0000-0000-000000000000}"/>
          </ac:picMkLst>
        </pc:picChg>
        <pc:picChg chg="del">
          <ac:chgData name="Bob Rajan" userId="efe1b2ae-a6ce-4d4c-a207-b19fb703a183" providerId="ADAL" clId="{B025C32A-5C14-45E9-88CF-FD6B1BD12814}" dt="2020-08-26T10:13:22.575" v="618" actId="478"/>
          <ac:picMkLst>
            <pc:docMk/>
            <pc:sldMk cId="1657951540" sldId="268"/>
            <ac:picMk id="9" creationId="{00000000-0000-0000-0000-000000000000}"/>
          </ac:picMkLst>
        </pc:picChg>
      </pc:sldChg>
    </pc:docChg>
  </pc:docChgLst>
  <pc:docChgLst>
    <pc:chgData name="Bob Rajan" userId="efe1b2ae-a6ce-4d4c-a207-b19fb703a183" providerId="ADAL" clId="{5F26E61A-4E87-4B1B-BD9F-AB25FDE4CCC5}"/>
    <pc:docChg chg="custSel modSld">
      <pc:chgData name="Bob Rajan" userId="efe1b2ae-a6ce-4d4c-a207-b19fb703a183" providerId="ADAL" clId="{5F26E61A-4E87-4B1B-BD9F-AB25FDE4CCC5}" dt="2020-11-13T10:55:16.476" v="304" actId="20577"/>
      <pc:docMkLst>
        <pc:docMk/>
      </pc:docMkLst>
      <pc:sldChg chg="modNotes">
        <pc:chgData name="Bob Rajan" userId="efe1b2ae-a6ce-4d4c-a207-b19fb703a183" providerId="ADAL" clId="{5F26E61A-4E87-4B1B-BD9F-AB25FDE4CCC5}" dt="2020-11-13T10:54:17.838" v="303" actId="20577"/>
        <pc:sldMkLst>
          <pc:docMk/>
          <pc:sldMk cId="2191002020" sldId="258"/>
        </pc:sldMkLst>
      </pc:sldChg>
      <pc:sldChg chg="modNotes">
        <pc:chgData name="Bob Rajan" userId="efe1b2ae-a6ce-4d4c-a207-b19fb703a183" providerId="ADAL" clId="{5F26E61A-4E87-4B1B-BD9F-AB25FDE4CCC5}" dt="2020-11-13T10:55:16.476" v="304" actId="20577"/>
        <pc:sldMkLst>
          <pc:docMk/>
          <pc:sldMk cId="2191002020" sldId="260"/>
        </pc:sldMkLst>
      </pc:sldChg>
      <pc:sldChg chg="modNotes">
        <pc:chgData name="Bob Rajan" userId="efe1b2ae-a6ce-4d4c-a207-b19fb703a183" providerId="ADAL" clId="{5F26E61A-4E87-4B1B-BD9F-AB25FDE4CCC5}" dt="2020-11-13T10:45:56.946" v="158" actId="20577"/>
        <pc:sldMkLst>
          <pc:docMk/>
          <pc:sldMk cId="1000899760" sldId="265"/>
        </pc:sldMkLst>
      </pc:sldChg>
      <pc:sldChg chg="modNotes">
        <pc:chgData name="Bob Rajan" userId="efe1b2ae-a6ce-4d4c-a207-b19fb703a183" providerId="ADAL" clId="{5F26E61A-4E87-4B1B-BD9F-AB25FDE4CCC5}" dt="2020-11-13T10:52:37.549" v="298" actId="6549"/>
        <pc:sldMkLst>
          <pc:docMk/>
          <pc:sldMk cId="2260983224" sldId="266"/>
        </pc:sldMkLst>
      </pc:sldChg>
    </pc:docChg>
  </pc:docChgLst>
  <pc:docChgLst>
    <pc:chgData name="Bob Rajan" userId="efe1b2ae-a6ce-4d4c-a207-b19fb703a183" providerId="ADAL" clId="{D4B985FD-9E42-418A-9AD7-C85EF7194827}"/>
    <pc:docChg chg="undo custSel modSld">
      <pc:chgData name="Bob Rajan" userId="efe1b2ae-a6ce-4d4c-a207-b19fb703a183" providerId="ADAL" clId="{D4B985FD-9E42-418A-9AD7-C85EF7194827}" dt="2021-01-18T20:24:27.427" v="433" actId="20577"/>
      <pc:docMkLst>
        <pc:docMk/>
      </pc:docMkLst>
      <pc:sldChg chg="modNotes">
        <pc:chgData name="Bob Rajan" userId="efe1b2ae-a6ce-4d4c-a207-b19fb703a183" providerId="ADAL" clId="{D4B985FD-9E42-418A-9AD7-C85EF7194827}" dt="2021-01-18T20:20:20.688" v="377" actId="20577"/>
        <pc:sldMkLst>
          <pc:docMk/>
          <pc:sldMk cId="2191002020" sldId="258"/>
        </pc:sldMkLst>
      </pc:sldChg>
      <pc:sldChg chg="modNotes">
        <pc:chgData name="Bob Rajan" userId="efe1b2ae-a6ce-4d4c-a207-b19fb703a183" providerId="ADAL" clId="{D4B985FD-9E42-418A-9AD7-C85EF7194827}" dt="2021-01-18T20:21:22.475" v="380" actId="20577"/>
        <pc:sldMkLst>
          <pc:docMk/>
          <pc:sldMk cId="2191002020" sldId="259"/>
        </pc:sldMkLst>
      </pc:sldChg>
      <pc:sldChg chg="modNotes">
        <pc:chgData name="Bob Rajan" userId="efe1b2ae-a6ce-4d4c-a207-b19fb703a183" providerId="ADAL" clId="{D4B985FD-9E42-418A-9AD7-C85EF7194827}" dt="2021-01-18T20:24:27.427" v="433" actId="20577"/>
        <pc:sldMkLst>
          <pc:docMk/>
          <pc:sldMk cId="2191002020" sldId="260"/>
        </pc:sldMkLst>
      </pc:sldChg>
      <pc:sldChg chg="addSp modSp modNotes">
        <pc:chgData name="Bob Rajan" userId="efe1b2ae-a6ce-4d4c-a207-b19fb703a183" providerId="ADAL" clId="{D4B985FD-9E42-418A-9AD7-C85EF7194827}" dt="2021-01-18T20:17:52.117" v="308" actId="6549"/>
        <pc:sldMkLst>
          <pc:docMk/>
          <pc:sldMk cId="2191002020" sldId="262"/>
        </pc:sldMkLst>
        <pc:spChg chg="add mod">
          <ac:chgData name="Bob Rajan" userId="efe1b2ae-a6ce-4d4c-a207-b19fb703a183" providerId="ADAL" clId="{D4B985FD-9E42-418A-9AD7-C85EF7194827}" dt="2021-01-18T20:16:12.436" v="277" actId="164"/>
          <ac:spMkLst>
            <pc:docMk/>
            <pc:sldMk cId="2191002020" sldId="262"/>
            <ac:spMk id="2" creationId="{549C1C36-AC34-46CD-9047-558615C38902}"/>
          </ac:spMkLst>
        </pc:spChg>
        <pc:grpChg chg="add mod">
          <ac:chgData name="Bob Rajan" userId="efe1b2ae-a6ce-4d4c-a207-b19fb703a183" providerId="ADAL" clId="{D4B985FD-9E42-418A-9AD7-C85EF7194827}" dt="2021-01-18T20:16:12.436" v="277" actId="164"/>
          <ac:grpSpMkLst>
            <pc:docMk/>
            <pc:sldMk cId="2191002020" sldId="262"/>
            <ac:grpSpMk id="11" creationId="{2317C456-A9D8-4D41-B44E-D9A9D6608F3B}"/>
          </ac:grpSpMkLst>
        </pc:grpChg>
        <pc:picChg chg="add mod">
          <ac:chgData name="Bob Rajan" userId="efe1b2ae-a6ce-4d4c-a207-b19fb703a183" providerId="ADAL" clId="{D4B985FD-9E42-418A-9AD7-C85EF7194827}" dt="2021-01-18T20:16:12.436" v="277" actId="164"/>
          <ac:picMkLst>
            <pc:docMk/>
            <pc:sldMk cId="2191002020" sldId="262"/>
            <ac:picMk id="3" creationId="{D37131E1-B1BE-48CF-B6CE-A61A8313EFE7}"/>
          </ac:picMkLst>
        </pc:picChg>
        <pc:picChg chg="mod">
          <ac:chgData name="Bob Rajan" userId="efe1b2ae-a6ce-4d4c-a207-b19fb703a183" providerId="ADAL" clId="{D4B985FD-9E42-418A-9AD7-C85EF7194827}" dt="2021-01-18T20:16:12.436" v="277" actId="164"/>
          <ac:picMkLst>
            <pc:docMk/>
            <pc:sldMk cId="2191002020" sldId="262"/>
            <ac:picMk id="7" creationId="{BE71FDC3-00E9-4DEE-A5EF-CBDE5EB33C04}"/>
          </ac:picMkLst>
        </pc:picChg>
      </pc:sldChg>
      <pc:sldChg chg="modNotes">
        <pc:chgData name="Bob Rajan" userId="efe1b2ae-a6ce-4d4c-a207-b19fb703a183" providerId="ADAL" clId="{D4B985FD-9E42-418A-9AD7-C85EF7194827}" dt="2021-01-18T20:09:38.496" v="216" actId="20577"/>
        <pc:sldMkLst>
          <pc:docMk/>
          <pc:sldMk cId="1000899760" sldId="265"/>
        </pc:sldMkLst>
      </pc:sldChg>
      <pc:sldChg chg="modNotes">
        <pc:chgData name="Bob Rajan" userId="efe1b2ae-a6ce-4d4c-a207-b19fb703a183" providerId="ADAL" clId="{D4B985FD-9E42-418A-9AD7-C85EF7194827}" dt="2021-01-18T20:11:07.267" v="224" actId="115"/>
        <pc:sldMkLst>
          <pc:docMk/>
          <pc:sldMk cId="2260983224" sldId="26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5ABC786-9126-4AB3-82A2-711275D5C7C5}"/>
              </a:ext>
            </a:extLst>
          </p:cNvPr>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6F247A1E-B23F-4E66-80E5-FD8D9E992279}"/>
              </a:ext>
            </a:extLst>
          </p:cNvPr>
          <p:cNvSpPr>
            <a:spLocks noGrp="1"/>
          </p:cNvSpPr>
          <p:nvPr>
            <p:ph type="dt" sz="quarter" idx="1"/>
          </p:nvPr>
        </p:nvSpPr>
        <p:spPr>
          <a:xfrm>
            <a:off x="3777607" y="0"/>
            <a:ext cx="2889938" cy="495348"/>
          </a:xfrm>
          <a:prstGeom prst="rect">
            <a:avLst/>
          </a:prstGeom>
        </p:spPr>
        <p:txBody>
          <a:bodyPr vert="horz" lIns="91440" tIns="45720" rIns="91440" bIns="45720" rtlCol="0"/>
          <a:lstStyle>
            <a:lvl1pPr algn="r">
              <a:defRPr sz="1200"/>
            </a:lvl1pPr>
          </a:lstStyle>
          <a:p>
            <a:fld id="{41CE04FF-6FF7-4DFB-A108-9BC700B7B94D}" type="datetimeFigureOut">
              <a:rPr lang="en-GB" smtClean="0"/>
              <a:t>17/02/2021</a:t>
            </a:fld>
            <a:endParaRPr lang="en-GB" dirty="0"/>
          </a:p>
        </p:txBody>
      </p:sp>
      <p:sp>
        <p:nvSpPr>
          <p:cNvPr id="4" name="Footer Placeholder 3">
            <a:extLst>
              <a:ext uri="{FF2B5EF4-FFF2-40B4-BE49-F238E27FC236}">
                <a16:creationId xmlns:a16="http://schemas.microsoft.com/office/drawing/2014/main" id="{35D4BF28-FC4C-4D5A-88E1-49E535D48113}"/>
              </a:ext>
            </a:extLst>
          </p:cNvPr>
          <p:cNvSpPr>
            <a:spLocks noGrp="1"/>
          </p:cNvSpPr>
          <p:nvPr>
            <p:ph type="ftr" sz="quarter" idx="2"/>
          </p:nvPr>
        </p:nvSpPr>
        <p:spPr>
          <a:xfrm>
            <a:off x="0" y="9377321"/>
            <a:ext cx="2889938" cy="49534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C44DEBDB-210E-48D0-84F7-2D15D84410A8}"/>
              </a:ext>
            </a:extLst>
          </p:cNvPr>
          <p:cNvSpPr>
            <a:spLocks noGrp="1"/>
          </p:cNvSpPr>
          <p:nvPr>
            <p:ph type="sldNum" sz="quarter" idx="3"/>
          </p:nvPr>
        </p:nvSpPr>
        <p:spPr>
          <a:xfrm>
            <a:off x="3777607" y="9377321"/>
            <a:ext cx="2889938" cy="495347"/>
          </a:xfrm>
          <a:prstGeom prst="rect">
            <a:avLst/>
          </a:prstGeom>
        </p:spPr>
        <p:txBody>
          <a:bodyPr vert="horz" lIns="91440" tIns="45720" rIns="91440" bIns="45720" rtlCol="0" anchor="b"/>
          <a:lstStyle>
            <a:lvl1pPr algn="r">
              <a:defRPr sz="1200"/>
            </a:lvl1pPr>
          </a:lstStyle>
          <a:p>
            <a:fld id="{D0961A2F-E202-47E7-BF50-CAA495885622}" type="slidenum">
              <a:rPr lang="en-GB" smtClean="0"/>
              <a:t>‹#›</a:t>
            </a:fld>
            <a:endParaRPr lang="en-GB" dirty="0"/>
          </a:p>
        </p:txBody>
      </p:sp>
    </p:spTree>
    <p:extLst>
      <p:ext uri="{BB962C8B-B14F-4D97-AF65-F5344CB8AC3E}">
        <p14:creationId xmlns:p14="http://schemas.microsoft.com/office/powerpoint/2010/main" val="24075084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2889938" cy="49363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777607" y="4"/>
            <a:ext cx="2889938" cy="493633"/>
          </a:xfrm>
          <a:prstGeom prst="rect">
            <a:avLst/>
          </a:prstGeom>
        </p:spPr>
        <p:txBody>
          <a:bodyPr vert="horz" lIns="91440" tIns="45720" rIns="91440" bIns="45720" rtlCol="0"/>
          <a:lstStyle>
            <a:lvl1pPr algn="r">
              <a:defRPr sz="1200"/>
            </a:lvl1pPr>
          </a:lstStyle>
          <a:p>
            <a:fld id="{691FBD68-FB50-43F0-ACC6-167F7D6E4577}" type="datetimeFigureOut">
              <a:rPr lang="en-GB" smtClean="0"/>
              <a:t>17/02/2021</a:t>
            </a:fld>
            <a:endParaRPr lang="en-GB" dirty="0"/>
          </a:p>
        </p:txBody>
      </p:sp>
      <p:sp>
        <p:nvSpPr>
          <p:cNvPr id="4" name="Slide Image Placeholder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909" y="4689515"/>
            <a:ext cx="5335270" cy="444269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20"/>
            <a:ext cx="2889938" cy="49363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7607" y="9377320"/>
            <a:ext cx="2889938" cy="493633"/>
          </a:xfrm>
          <a:prstGeom prst="rect">
            <a:avLst/>
          </a:prstGeom>
        </p:spPr>
        <p:txBody>
          <a:bodyPr vert="horz" lIns="91440" tIns="45720" rIns="91440" bIns="45720" rtlCol="0" anchor="b"/>
          <a:lstStyle>
            <a:lvl1pPr algn="r">
              <a:defRPr sz="1200"/>
            </a:lvl1pPr>
          </a:lstStyle>
          <a:p>
            <a:fld id="{050E7122-D7FA-4572-818A-D70EEFFCB670}" type="slidenum">
              <a:rPr lang="en-GB" smtClean="0"/>
              <a:t>‹#›</a:t>
            </a:fld>
            <a:endParaRPr lang="en-GB" dirty="0"/>
          </a:p>
        </p:txBody>
      </p:sp>
    </p:spTree>
    <p:extLst>
      <p:ext uri="{BB962C8B-B14F-4D97-AF65-F5344CB8AC3E}">
        <p14:creationId xmlns:p14="http://schemas.microsoft.com/office/powerpoint/2010/main" val="237254665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2216" y="4694417"/>
            <a:ext cx="5904656" cy="4438471"/>
          </a:xfrm>
        </p:spPr>
        <p:txBody>
          <a:bodyPr/>
          <a:lstStyle/>
          <a:p>
            <a:r>
              <a:rPr lang="en-GB" sz="800" b="1" dirty="0">
                <a:solidFill>
                  <a:srgbClr val="00B050"/>
                </a:solidFill>
                <a:latin typeface="Arial" panose="020B0604020202020204" pitchFamily="34" charset="0"/>
                <a:cs typeface="Arial" panose="020B0604020202020204" pitchFamily="34" charset="0"/>
              </a:rPr>
              <a:t>Summary (for presenters)</a:t>
            </a:r>
            <a:endParaRPr lang="en-GB" sz="800" dirty="0">
              <a:solidFill>
                <a:srgbClr val="00B050"/>
              </a:solidFill>
              <a:latin typeface="Arial" panose="020B0604020202020204" pitchFamily="34" charset="0"/>
              <a:cs typeface="Arial" panose="020B0604020202020204" pitchFamily="34" charset="0"/>
            </a:endParaRPr>
          </a:p>
          <a:p>
            <a:r>
              <a:rPr lang="en-GB" sz="800" dirty="0">
                <a:latin typeface="Arial" panose="020B0604020202020204" pitchFamily="34" charset="0"/>
                <a:cs typeface="Arial" panose="020B0604020202020204" pitchFamily="34" charset="0"/>
              </a:rPr>
              <a:t>This short practical, interactive, and emotionally engaging PowerPoint (PPT) presentation put across the reasons and importance for looking after your lungs health at work.</a:t>
            </a:r>
          </a:p>
          <a:p>
            <a:endParaRPr lang="en-GB" sz="800" dirty="0">
              <a:latin typeface="Arial" panose="020B0604020202020204" pitchFamily="34" charset="0"/>
              <a:cs typeface="Arial" panose="020B0604020202020204" pitchFamily="34" charset="0"/>
            </a:endParaRPr>
          </a:p>
          <a:p>
            <a:r>
              <a:rPr lang="en-GB" sz="800" dirty="0">
                <a:latin typeface="Arial" panose="020B0604020202020204" pitchFamily="34" charset="0"/>
                <a:cs typeface="Arial" panose="020B0604020202020204" pitchFamily="34" charset="0"/>
              </a:rPr>
              <a:t>Exposure to dusts, vapours and gases contaminated air at work can result in lung disease. Its consequences include many thousands of early deaths each year. Dusts at work cause significant amount of work-related lung disease and early deaths. </a:t>
            </a:r>
          </a:p>
          <a:p>
            <a:endParaRPr lang="en-GB" sz="800" b="1" dirty="0">
              <a:latin typeface="Arial" panose="020B0604020202020204" pitchFamily="34" charset="0"/>
              <a:cs typeface="Arial" panose="020B0604020202020204" pitchFamily="34" charset="0"/>
            </a:endParaRPr>
          </a:p>
          <a:p>
            <a:r>
              <a:rPr lang="en-GB" sz="800" b="1" dirty="0">
                <a:solidFill>
                  <a:srgbClr val="00B050"/>
                </a:solidFill>
                <a:latin typeface="Arial" panose="020B0604020202020204" pitchFamily="34" charset="0"/>
                <a:cs typeface="Arial" panose="020B0604020202020204" pitchFamily="34" charset="0"/>
              </a:rPr>
              <a:t>What do I need to use this PPT presentation?)</a:t>
            </a:r>
          </a:p>
          <a:p>
            <a:r>
              <a:rPr lang="en-GB" sz="800" dirty="0">
                <a:latin typeface="Arial" panose="020B0604020202020204" pitchFamily="34" charset="0"/>
                <a:cs typeface="Arial" panose="020B0604020202020204" pitchFamily="34" charset="0"/>
              </a:rPr>
              <a:t>Access to internet and YouTube. </a:t>
            </a:r>
          </a:p>
          <a:p>
            <a:r>
              <a:rPr lang="en-GB" sz="800" b="1" dirty="0">
                <a:solidFill>
                  <a:srgbClr val="00B050"/>
                </a:solidFill>
                <a:latin typeface="Arial" panose="020B0604020202020204" pitchFamily="34" charset="0"/>
                <a:cs typeface="Arial" panose="020B0604020202020204" pitchFamily="34" charset="0"/>
              </a:rPr>
              <a:t>(for practical, if being under taken)</a:t>
            </a:r>
          </a:p>
          <a:p>
            <a:r>
              <a:rPr lang="en-GB" sz="800" dirty="0">
                <a:latin typeface="Arial" panose="020B0604020202020204" pitchFamily="34" charset="0"/>
                <a:cs typeface="Arial" panose="020B0604020202020204" pitchFamily="34" charset="0"/>
              </a:rPr>
              <a:t>1 x tealight, 1 x  a bottle jar, 1 x an aluminium foil wrapped carboard, 1 x a box of match and sealed tubes containing welding dust (mimic with ground coffee granules), wood dust (mimic with ground corn flakes)  and stone dust (mimic with flour and fine sand mixed together). </a:t>
            </a:r>
          </a:p>
          <a:p>
            <a:endParaRPr lang="en-GB" sz="800" dirty="0">
              <a:latin typeface="Arial" panose="020B0604020202020204" pitchFamily="34" charset="0"/>
              <a:cs typeface="Arial" panose="020B0604020202020204" pitchFamily="34" charset="0"/>
            </a:endParaRPr>
          </a:p>
          <a:p>
            <a:r>
              <a:rPr lang="en-GB" sz="800" dirty="0">
                <a:latin typeface="Arial" panose="020B0604020202020204" pitchFamily="34" charset="0"/>
                <a:cs typeface="Arial" panose="020B0604020202020204" pitchFamily="34" charset="0"/>
              </a:rPr>
              <a:t>Further details on how to demonstrate the candle experiment (shown in this PPT) can be found in the “Confined Spaces” PPT </a:t>
            </a:r>
          </a:p>
          <a:p>
            <a:endParaRPr lang="en-GB" sz="800" b="1" dirty="0">
              <a:solidFill>
                <a:srgbClr val="00B050"/>
              </a:solidFill>
              <a:latin typeface="Arial" panose="020B0604020202020204" pitchFamily="34" charset="0"/>
              <a:cs typeface="Arial" panose="020B0604020202020204" pitchFamily="34" charset="0"/>
            </a:endParaRPr>
          </a:p>
          <a:p>
            <a:r>
              <a:rPr lang="en-GB" sz="800" b="1" dirty="0">
                <a:solidFill>
                  <a:srgbClr val="00B050"/>
                </a:solidFill>
                <a:latin typeface="Arial" panose="020B0604020202020204" pitchFamily="34" charset="0"/>
                <a:cs typeface="Arial" panose="020B0604020202020204" pitchFamily="34" charset="0"/>
              </a:rPr>
              <a:t>How long will it take to Present this PPT?</a:t>
            </a:r>
          </a:p>
          <a:p>
            <a:r>
              <a:rPr lang="en-GB" sz="800" dirty="0">
                <a:latin typeface="Arial" panose="020B0604020202020204" pitchFamily="34" charset="0"/>
                <a:cs typeface="Arial" panose="020B0604020202020204" pitchFamily="34" charset="0"/>
              </a:rPr>
              <a:t>About 10 minutes, excluding LOcHER hands on activities. </a:t>
            </a:r>
          </a:p>
          <a:p>
            <a:endParaRPr lang="en-GB" sz="800" dirty="0">
              <a:latin typeface="Arial" panose="020B0604020202020204" pitchFamily="34" charset="0"/>
              <a:cs typeface="Arial" panose="020B0604020202020204" pitchFamily="34" charset="0"/>
            </a:endParaRPr>
          </a:p>
          <a:p>
            <a:r>
              <a:rPr lang="en-GB" sz="800" b="1" dirty="0">
                <a:solidFill>
                  <a:srgbClr val="00B050"/>
                </a:solidFill>
                <a:latin typeface="Arial" panose="020B0604020202020204" pitchFamily="34" charset="0"/>
                <a:cs typeface="Arial" panose="020B0604020202020204" pitchFamily="34" charset="0"/>
              </a:rPr>
              <a:t>LOcHER hands on (optional) </a:t>
            </a:r>
            <a:r>
              <a:rPr lang="en-GB" sz="800" dirty="0">
                <a:latin typeface="Arial" panose="020B0604020202020204" pitchFamily="34" charset="0"/>
                <a:cs typeface="Arial" panose="020B0604020202020204" pitchFamily="34" charset="0"/>
              </a:rPr>
              <a:t>(intended to reinforce understanding and encourage exposure control actions)</a:t>
            </a:r>
          </a:p>
          <a:p>
            <a:pPr lvl="0"/>
            <a:r>
              <a:rPr lang="en-GB" sz="800" dirty="0">
                <a:latin typeface="Arial" panose="020B0604020202020204" pitchFamily="34" charset="0"/>
                <a:cs typeface="Arial" panose="020B0604020202020204" pitchFamily="34" charset="0"/>
              </a:rPr>
              <a:t>1. After listening to Professor Fishwick and Stonemason Terry, invite your audience to recall what types of lung disease can be caused when people at work are exposed to air contaminated with: </a:t>
            </a:r>
          </a:p>
          <a:p>
            <a:pPr lvl="0"/>
            <a:r>
              <a:rPr lang="en-GB" sz="800" dirty="0">
                <a:latin typeface="Arial" panose="020B0604020202020204" pitchFamily="34" charset="0"/>
                <a:cs typeface="Arial" panose="020B0604020202020204" pitchFamily="34" charset="0"/>
              </a:rPr>
              <a:t>Welding fume, Stone dust, Industrial grade flour dust, Enzyme based washing powders, Asbestos dust, Soldering fume and Wood dust. </a:t>
            </a:r>
          </a:p>
          <a:p>
            <a:pPr lvl="0"/>
            <a:endParaRPr lang="en-GB" sz="800" dirty="0">
              <a:latin typeface="Arial" panose="020B0604020202020204" pitchFamily="34" charset="0"/>
              <a:cs typeface="Arial" panose="020B0604020202020204" pitchFamily="34" charset="0"/>
            </a:endParaRPr>
          </a:p>
          <a:p>
            <a:pPr lvl="0"/>
            <a:r>
              <a:rPr lang="en-GB" sz="800" dirty="0">
                <a:latin typeface="Arial" panose="020B0604020202020204" pitchFamily="34" charset="0"/>
                <a:cs typeface="Arial" panose="020B0604020202020204" pitchFamily="34" charset="0"/>
              </a:rPr>
              <a:t>2. (optional) Invite your audience to access LOcHER project website look at examples created by apprentices in further education colleges, as well as  workers and managers in industry. See </a:t>
            </a:r>
            <a:r>
              <a:rPr lang="en-GB" sz="800" b="1" dirty="0">
                <a:solidFill>
                  <a:srgbClr val="00B0F0"/>
                </a:solidFill>
                <a:latin typeface="Arial" panose="020B0604020202020204" pitchFamily="34" charset="0"/>
                <a:cs typeface="Arial" panose="020B0604020202020204" pitchFamily="34" charset="0"/>
              </a:rPr>
              <a:t>Praise</a:t>
            </a:r>
            <a:r>
              <a:rPr lang="en-GB" sz="800" dirty="0">
                <a:latin typeface="Arial" panose="020B0604020202020204" pitchFamily="34" charset="0"/>
                <a:cs typeface="Arial" panose="020B0604020202020204" pitchFamily="34" charset="0"/>
              </a:rPr>
              <a:t> section of </a:t>
            </a:r>
            <a:r>
              <a:rPr lang="en-GB" sz="800" dirty="0" err="1">
                <a:latin typeface="Arial" panose="020B0604020202020204" pitchFamily="34" charset="0"/>
                <a:cs typeface="Arial" panose="020B0604020202020204" pitchFamily="34" charset="0"/>
              </a:rPr>
              <a:t>LOcHER</a:t>
            </a:r>
            <a:r>
              <a:rPr lang="en-GB" sz="800" dirty="0">
                <a:latin typeface="Arial" panose="020B0604020202020204" pitchFamily="34" charset="0"/>
                <a:cs typeface="Arial" panose="020B0604020202020204" pitchFamily="34" charset="0"/>
              </a:rPr>
              <a:t> pages, to look how their achievements were celebrated and recognised.</a:t>
            </a:r>
          </a:p>
          <a:p>
            <a:pPr lvl="0"/>
            <a:endParaRPr lang="en-GB" sz="800" u="sng" dirty="0">
              <a:highlight>
                <a:srgbClr val="FFFF00"/>
              </a:highlight>
              <a:latin typeface="Arial" panose="020B0604020202020204" pitchFamily="34" charset="0"/>
              <a:cs typeface="Arial" panose="020B0604020202020204" pitchFamily="34" charset="0"/>
            </a:endParaRPr>
          </a:p>
          <a:p>
            <a:r>
              <a:rPr lang="en-GB" sz="800" dirty="0">
                <a:latin typeface="Arial" panose="020B0604020202020204" pitchFamily="34" charset="0"/>
                <a:cs typeface="Arial" panose="020B0604020202020204" pitchFamily="34" charset="0"/>
              </a:rPr>
              <a:t>3. Encourage your audience to create their own ways (e.g. short films, posters, poems, music etc) to explain their understanding/thinking about the importance of protecting their precious lungs at work. When created please let us have it. Send them to locher@hse.gov.uk</a:t>
            </a:r>
            <a:endParaRPr lang="en-GB" dirty="0"/>
          </a:p>
          <a:p>
            <a:endParaRPr lang="en-GB" b="1" dirty="0">
              <a:solidFill>
                <a:srgbClr val="00B050"/>
              </a:solidFill>
            </a:endParaRPr>
          </a:p>
        </p:txBody>
      </p:sp>
      <p:sp>
        <p:nvSpPr>
          <p:cNvPr id="5" name="Rectangle 4"/>
          <p:cNvSpPr/>
          <p:nvPr/>
        </p:nvSpPr>
        <p:spPr>
          <a:xfrm>
            <a:off x="960420" y="4687806"/>
            <a:ext cx="5041761" cy="1015663"/>
          </a:xfrm>
          <a:prstGeom prst="rect">
            <a:avLst/>
          </a:prstGeom>
        </p:spPr>
        <p:txBody>
          <a:bodyPr wrap="square">
            <a:spAutoFit/>
          </a:bodyPr>
          <a:lstStyle/>
          <a:p>
            <a:endParaRPr lang="en-GB" sz="1000" dirty="0"/>
          </a:p>
          <a:p>
            <a:endParaRPr lang="en-GB" sz="1000" dirty="0"/>
          </a:p>
          <a:p>
            <a:endParaRPr lang="en-GB" sz="1000" dirty="0"/>
          </a:p>
          <a:p>
            <a:endParaRPr lang="en-GB" sz="1000" dirty="0"/>
          </a:p>
          <a:p>
            <a:endParaRPr lang="en-GB" sz="1000" dirty="0"/>
          </a:p>
          <a:p>
            <a:endParaRPr lang="en-GB" sz="1000" dirty="0"/>
          </a:p>
        </p:txBody>
      </p:sp>
      <p:sp>
        <p:nvSpPr>
          <p:cNvPr id="6" name="Slide Number Placeholder 5">
            <a:extLst>
              <a:ext uri="{FF2B5EF4-FFF2-40B4-BE49-F238E27FC236}">
                <a16:creationId xmlns:a16="http://schemas.microsoft.com/office/drawing/2014/main" id="{B7BF1BBF-C6FC-4337-B512-D85705F7EA5C}"/>
              </a:ext>
            </a:extLst>
          </p:cNvPr>
          <p:cNvSpPr>
            <a:spLocks noGrp="1"/>
          </p:cNvSpPr>
          <p:nvPr>
            <p:ph type="sldNum" sz="quarter" idx="5"/>
          </p:nvPr>
        </p:nvSpPr>
        <p:spPr/>
        <p:txBody>
          <a:bodyPr/>
          <a:lstStyle/>
          <a:p>
            <a:fld id="{050E7122-D7FA-4572-818A-D70EEFFCB670}" type="slidenum">
              <a:rPr lang="en-GB" smtClean="0"/>
              <a:t>1</a:t>
            </a:fld>
            <a:endParaRPr lang="en-GB" dirty="0"/>
          </a:p>
        </p:txBody>
      </p:sp>
    </p:spTree>
    <p:extLst>
      <p:ext uri="{BB962C8B-B14F-4D97-AF65-F5344CB8AC3E}">
        <p14:creationId xmlns:p14="http://schemas.microsoft.com/office/powerpoint/2010/main" val="2968907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760413"/>
            <a:ext cx="4935538" cy="3703637"/>
          </a:xfrm>
        </p:spPr>
      </p:sp>
      <p:sp>
        <p:nvSpPr>
          <p:cNvPr id="5" name="Rectangle 4"/>
          <p:cNvSpPr/>
          <p:nvPr/>
        </p:nvSpPr>
        <p:spPr>
          <a:xfrm>
            <a:off x="960420" y="4687806"/>
            <a:ext cx="5041761" cy="4370427"/>
          </a:xfrm>
          <a:prstGeom prst="rect">
            <a:avLst/>
          </a:prstGeom>
        </p:spPr>
        <p:txBody>
          <a:bodyPr wrap="square">
            <a:spAutoFit/>
          </a:bodyPr>
          <a:lstStyle/>
          <a:p>
            <a:r>
              <a:rPr lang="en-GB" dirty="0"/>
              <a:t>All of us need fuel (food) to burn to stay alive and the fuel needs oxygen to burn and release the energy we need. Remember the “Fire Triangle”, similar – </a:t>
            </a:r>
            <a:r>
              <a:rPr lang="en-GB" sz="1200" u="sng" dirty="0"/>
              <a:t>fuel</a:t>
            </a:r>
            <a:r>
              <a:rPr lang="en-GB" sz="1200" dirty="0"/>
              <a:t> (food), </a:t>
            </a:r>
            <a:r>
              <a:rPr lang="en-GB" sz="1200" u="sng" dirty="0"/>
              <a:t>oxygen </a:t>
            </a:r>
            <a:r>
              <a:rPr lang="en-GB" sz="1200" dirty="0"/>
              <a:t>and </a:t>
            </a:r>
            <a:r>
              <a:rPr lang="en-GB" sz="1200" u="sng" dirty="0"/>
              <a:t>source of heat </a:t>
            </a:r>
            <a:r>
              <a:rPr lang="en-GB" sz="1200" dirty="0"/>
              <a:t>(digestive system and enzymes)</a:t>
            </a:r>
          </a:p>
          <a:p>
            <a:endParaRPr lang="en-GB" dirty="0"/>
          </a:p>
          <a:p>
            <a:r>
              <a:rPr lang="en-GB" sz="1600" dirty="0"/>
              <a:t>The lit candle needs oxygen to burn and it will stay alight if it has access to that oxygen. </a:t>
            </a:r>
          </a:p>
          <a:p>
            <a:endParaRPr lang="en-GB" sz="1600" dirty="0"/>
          </a:p>
          <a:p>
            <a:r>
              <a:rPr lang="en-GB" sz="1600" dirty="0"/>
              <a:t>When the oxygen is cut off by covering it with a jar, the candle goes out very quickly.</a:t>
            </a:r>
          </a:p>
          <a:p>
            <a:endParaRPr lang="en-GB" sz="1600" dirty="0"/>
          </a:p>
          <a:p>
            <a:r>
              <a:rPr lang="en-GB" sz="1600" dirty="0"/>
              <a:t>Our bodies are the same. We need the precious oxygen that we breathe. Any disease of the lungs may prevent us from getting hold of sufficient amount of that precious oxygen.  </a:t>
            </a:r>
          </a:p>
          <a:p>
            <a:endParaRPr lang="en-GB" sz="1600" dirty="0"/>
          </a:p>
        </p:txBody>
      </p:sp>
      <p:sp>
        <p:nvSpPr>
          <p:cNvPr id="6" name="Slide Number Placeholder 5">
            <a:extLst>
              <a:ext uri="{FF2B5EF4-FFF2-40B4-BE49-F238E27FC236}">
                <a16:creationId xmlns:a16="http://schemas.microsoft.com/office/drawing/2014/main" id="{B7BF1BBF-C6FC-4337-B512-D85705F7EA5C}"/>
              </a:ext>
            </a:extLst>
          </p:cNvPr>
          <p:cNvSpPr>
            <a:spLocks noGrp="1"/>
          </p:cNvSpPr>
          <p:nvPr>
            <p:ph type="sldNum" sz="quarter" idx="5"/>
          </p:nvPr>
        </p:nvSpPr>
        <p:spPr/>
        <p:txBody>
          <a:bodyPr/>
          <a:lstStyle/>
          <a:p>
            <a:fld id="{050E7122-D7FA-4572-818A-D70EEFFCB670}" type="slidenum">
              <a:rPr lang="en-GB" smtClean="0"/>
              <a:t>2</a:t>
            </a:fld>
            <a:endParaRPr lang="en-GB" dirty="0"/>
          </a:p>
        </p:txBody>
      </p:sp>
    </p:spTree>
    <p:extLst>
      <p:ext uri="{BB962C8B-B14F-4D97-AF65-F5344CB8AC3E}">
        <p14:creationId xmlns:p14="http://schemas.microsoft.com/office/powerpoint/2010/main" val="234645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p>
          <a:p>
            <a:r>
              <a:rPr lang="en-GB" sz="1800" dirty="0"/>
              <a:t> </a:t>
            </a:r>
          </a:p>
          <a:p>
            <a:endParaRPr lang="en-GB" dirty="0"/>
          </a:p>
        </p:txBody>
      </p:sp>
      <p:sp>
        <p:nvSpPr>
          <p:cNvPr id="5" name="Rectangle 4"/>
          <p:cNvSpPr/>
          <p:nvPr/>
        </p:nvSpPr>
        <p:spPr>
          <a:xfrm>
            <a:off x="960420" y="4687802"/>
            <a:ext cx="5041761" cy="4524315"/>
          </a:xfrm>
          <a:prstGeom prst="rect">
            <a:avLst/>
          </a:prstGeom>
        </p:spPr>
        <p:txBody>
          <a:bodyPr wrap="square">
            <a:spAutoFit/>
          </a:bodyPr>
          <a:lstStyle/>
          <a:p>
            <a:r>
              <a:rPr lang="en-GB" dirty="0"/>
              <a:t>Health and Safety Executive (HSE) tell us that nearly 12000 lung disease deaths each year are linked to past exposure to dusts and other hazardous substances at work. This is equivalent to nearly 200 double-decker bus loads of people being taken away by the undertakers to lay them to RIP. </a:t>
            </a:r>
          </a:p>
          <a:p>
            <a:endParaRPr lang="en-GB" dirty="0"/>
          </a:p>
          <a:p>
            <a:r>
              <a:rPr lang="en-GB" dirty="0"/>
              <a:t>HSE also tell us that each year nearly 18,000 workers report breathing or lung related problems caused or made worse by work. For you to think in practical terms, this is equivalent to about 300 double-decker buses with people in each seat. </a:t>
            </a:r>
          </a:p>
          <a:p>
            <a:endParaRPr lang="en-GB" b="1" dirty="0"/>
          </a:p>
          <a:p>
            <a:r>
              <a:rPr lang="en-GB" b="1" dirty="0"/>
              <a:t>So, you can appreciate why your lungs are so precious and every breath counts. </a:t>
            </a:r>
          </a:p>
          <a:p>
            <a:endParaRPr lang="en-GB" dirty="0"/>
          </a:p>
        </p:txBody>
      </p:sp>
      <p:sp>
        <p:nvSpPr>
          <p:cNvPr id="6" name="Slide Number Placeholder 5">
            <a:extLst>
              <a:ext uri="{FF2B5EF4-FFF2-40B4-BE49-F238E27FC236}">
                <a16:creationId xmlns:a16="http://schemas.microsoft.com/office/drawing/2014/main" id="{B7BF1BBF-C6FC-4337-B512-D85705F7EA5C}"/>
              </a:ext>
            </a:extLst>
          </p:cNvPr>
          <p:cNvSpPr>
            <a:spLocks noGrp="1"/>
          </p:cNvSpPr>
          <p:nvPr>
            <p:ph type="sldNum" sz="quarter" idx="5"/>
          </p:nvPr>
        </p:nvSpPr>
        <p:spPr/>
        <p:txBody>
          <a:bodyPr/>
          <a:lstStyle/>
          <a:p>
            <a:fld id="{050E7122-D7FA-4572-818A-D70EEFFCB670}" type="slidenum">
              <a:rPr lang="en-GB" smtClean="0"/>
              <a:t>3</a:t>
            </a:fld>
            <a:endParaRPr lang="en-GB" dirty="0"/>
          </a:p>
        </p:txBody>
      </p:sp>
    </p:spTree>
    <p:extLst>
      <p:ext uri="{BB962C8B-B14F-4D97-AF65-F5344CB8AC3E}">
        <p14:creationId xmlns:p14="http://schemas.microsoft.com/office/powerpoint/2010/main" val="3498742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p>
          <a:p>
            <a:r>
              <a:rPr lang="en-GB" sz="1800" dirty="0"/>
              <a:t> </a:t>
            </a:r>
          </a:p>
          <a:p>
            <a:endParaRPr lang="en-GB" dirty="0"/>
          </a:p>
        </p:txBody>
      </p:sp>
      <p:sp>
        <p:nvSpPr>
          <p:cNvPr id="4" name="Slide Number Placeholder 3"/>
          <p:cNvSpPr>
            <a:spLocks noGrp="1"/>
          </p:cNvSpPr>
          <p:nvPr>
            <p:ph type="sldNum" sz="quarter" idx="10"/>
          </p:nvPr>
        </p:nvSpPr>
        <p:spPr/>
        <p:txBody>
          <a:bodyPr/>
          <a:lstStyle/>
          <a:p>
            <a:fld id="{050E7122-D7FA-4572-818A-D70EEFFCB670}" type="slidenum">
              <a:rPr lang="en-GB" smtClean="0"/>
              <a:t>4</a:t>
            </a:fld>
            <a:endParaRPr lang="en-GB" dirty="0"/>
          </a:p>
        </p:txBody>
      </p:sp>
      <p:sp>
        <p:nvSpPr>
          <p:cNvPr id="5" name="Rectangle 4"/>
          <p:cNvSpPr/>
          <p:nvPr/>
        </p:nvSpPr>
        <p:spPr>
          <a:xfrm>
            <a:off x="719579" y="5169570"/>
            <a:ext cx="5335269" cy="2400657"/>
          </a:xfrm>
          <a:prstGeom prst="rect">
            <a:avLst/>
          </a:prstGeom>
        </p:spPr>
        <p:txBody>
          <a:bodyPr wrap="square">
            <a:spAutoFit/>
          </a:bodyPr>
          <a:lstStyle/>
          <a:p>
            <a:pPr>
              <a:spcAft>
                <a:spcPts val="600"/>
              </a:spcAft>
            </a:pPr>
            <a:r>
              <a:rPr lang="en-GB" sz="2000" b="1" dirty="0"/>
              <a:t>Now then, would you ever consider or even imagine </a:t>
            </a:r>
          </a:p>
          <a:p>
            <a:pPr marL="342900" indent="-342900">
              <a:spcAft>
                <a:spcPts val="600"/>
              </a:spcAft>
              <a:buFont typeface="Arial" panose="020B0604020202020204" pitchFamily="34" charset="0"/>
              <a:buChar char="•"/>
            </a:pPr>
            <a:r>
              <a:rPr lang="en-GB" sz="2000" b="1" dirty="0"/>
              <a:t>Licking dust off a welding table</a:t>
            </a:r>
          </a:p>
          <a:p>
            <a:pPr>
              <a:spcAft>
                <a:spcPts val="600"/>
              </a:spcAft>
            </a:pPr>
            <a:r>
              <a:rPr lang="en-GB" sz="2000" dirty="0"/>
              <a:t>(For the Presenter: in your presentation session, you may have it on display a bowl of cornflakes, a pillow case and sealed tubes containing welding dust, wood dust and stone dust)</a:t>
            </a:r>
            <a:endParaRPr lang="en-GB" sz="2000" b="1" dirty="0"/>
          </a:p>
        </p:txBody>
      </p:sp>
    </p:spTree>
    <p:extLst>
      <p:ext uri="{BB962C8B-B14F-4D97-AF65-F5344CB8AC3E}">
        <p14:creationId xmlns:p14="http://schemas.microsoft.com/office/powerpoint/2010/main" val="3498742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p>
          <a:p>
            <a:r>
              <a:rPr lang="en-GB" sz="1800" dirty="0"/>
              <a:t> </a:t>
            </a:r>
          </a:p>
          <a:p>
            <a:endParaRPr lang="en-GB" dirty="0"/>
          </a:p>
        </p:txBody>
      </p:sp>
      <p:sp>
        <p:nvSpPr>
          <p:cNvPr id="4" name="Slide Number Placeholder 3"/>
          <p:cNvSpPr>
            <a:spLocks noGrp="1"/>
          </p:cNvSpPr>
          <p:nvPr>
            <p:ph type="sldNum" sz="quarter" idx="10"/>
          </p:nvPr>
        </p:nvSpPr>
        <p:spPr/>
        <p:txBody>
          <a:bodyPr/>
          <a:lstStyle/>
          <a:p>
            <a:fld id="{050E7122-D7FA-4572-818A-D70EEFFCB670}" type="slidenum">
              <a:rPr lang="en-GB" smtClean="0"/>
              <a:t>5</a:t>
            </a:fld>
            <a:endParaRPr lang="en-GB" dirty="0"/>
          </a:p>
        </p:txBody>
      </p:sp>
      <p:sp>
        <p:nvSpPr>
          <p:cNvPr id="5" name="Rectangle 4"/>
          <p:cNvSpPr/>
          <p:nvPr/>
        </p:nvSpPr>
        <p:spPr>
          <a:xfrm>
            <a:off x="1013087" y="5169570"/>
            <a:ext cx="5041761" cy="1862048"/>
          </a:xfrm>
          <a:prstGeom prst="rect">
            <a:avLst/>
          </a:prstGeom>
        </p:spPr>
        <p:txBody>
          <a:bodyPr wrap="square">
            <a:spAutoFit/>
          </a:bodyPr>
          <a:lstStyle/>
          <a:p>
            <a:pPr>
              <a:spcAft>
                <a:spcPts val="600"/>
              </a:spcAft>
            </a:pPr>
            <a:r>
              <a:rPr lang="en-GB" sz="2000" b="1" dirty="0"/>
              <a:t>Now then, would you ever consider or imagine </a:t>
            </a:r>
          </a:p>
          <a:p>
            <a:pPr marL="342900" lvl="0" indent="-342900">
              <a:spcAft>
                <a:spcPts val="600"/>
              </a:spcAft>
              <a:buFont typeface="Arial" panose="020B0604020202020204" pitchFamily="34" charset="0"/>
              <a:buChar char="•"/>
            </a:pPr>
            <a:r>
              <a:rPr lang="en-GB" sz="2000" b="1" dirty="0"/>
              <a:t>Sprinkling wood dust on your pillow</a:t>
            </a:r>
          </a:p>
          <a:p>
            <a:pPr>
              <a:spcAft>
                <a:spcPts val="600"/>
              </a:spcAft>
            </a:pPr>
            <a:r>
              <a:rPr lang="en-GB" sz="1000" dirty="0"/>
              <a:t>(For the Presenter: in your presentation session, you may have it on display a bowl of cornflakes, a pillow case and sealed tubes containing welding dust, wood dust and stone dust)</a:t>
            </a:r>
          </a:p>
          <a:p>
            <a:pPr lvl="0">
              <a:spcAft>
                <a:spcPts val="600"/>
              </a:spcAft>
            </a:pPr>
            <a:endParaRPr lang="en-GB" sz="2000" b="1" dirty="0"/>
          </a:p>
        </p:txBody>
      </p:sp>
    </p:spTree>
    <p:extLst>
      <p:ext uri="{BB962C8B-B14F-4D97-AF65-F5344CB8AC3E}">
        <p14:creationId xmlns:p14="http://schemas.microsoft.com/office/powerpoint/2010/main" val="2590930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p>
          <a:p>
            <a:r>
              <a:rPr lang="en-GB" sz="1800" dirty="0"/>
              <a:t> </a:t>
            </a:r>
          </a:p>
          <a:p>
            <a:endParaRPr lang="en-GB" dirty="0"/>
          </a:p>
        </p:txBody>
      </p:sp>
      <p:sp>
        <p:nvSpPr>
          <p:cNvPr id="4" name="Slide Number Placeholder 3"/>
          <p:cNvSpPr>
            <a:spLocks noGrp="1"/>
          </p:cNvSpPr>
          <p:nvPr>
            <p:ph type="sldNum" sz="quarter" idx="10"/>
          </p:nvPr>
        </p:nvSpPr>
        <p:spPr/>
        <p:txBody>
          <a:bodyPr/>
          <a:lstStyle/>
          <a:p>
            <a:fld id="{050E7122-D7FA-4572-818A-D70EEFFCB670}" type="slidenum">
              <a:rPr lang="en-GB" smtClean="0"/>
              <a:t>6</a:t>
            </a:fld>
            <a:endParaRPr lang="en-GB" dirty="0"/>
          </a:p>
        </p:txBody>
      </p:sp>
      <p:sp>
        <p:nvSpPr>
          <p:cNvPr id="5" name="Rectangle 4"/>
          <p:cNvSpPr/>
          <p:nvPr/>
        </p:nvSpPr>
        <p:spPr>
          <a:xfrm>
            <a:off x="1013087" y="5169570"/>
            <a:ext cx="5041761" cy="2169825"/>
          </a:xfrm>
          <a:prstGeom prst="rect">
            <a:avLst/>
          </a:prstGeom>
        </p:spPr>
        <p:txBody>
          <a:bodyPr wrap="square">
            <a:spAutoFit/>
          </a:bodyPr>
          <a:lstStyle/>
          <a:p>
            <a:pPr>
              <a:spcAft>
                <a:spcPts val="600"/>
              </a:spcAft>
            </a:pPr>
            <a:r>
              <a:rPr lang="en-GB" sz="2000" b="1" dirty="0"/>
              <a:t>Now then, would you ever consider or even imagine </a:t>
            </a:r>
          </a:p>
          <a:p>
            <a:pPr marL="342900" lvl="0" indent="-342900">
              <a:spcAft>
                <a:spcPts val="600"/>
              </a:spcAft>
              <a:buFont typeface="Arial" panose="020B0604020202020204" pitchFamily="34" charset="0"/>
              <a:buChar char="•"/>
            </a:pPr>
            <a:r>
              <a:rPr lang="en-GB" sz="2000" b="1" dirty="0"/>
              <a:t>Sprinkling asbestos or silica dust on your cornflakes</a:t>
            </a:r>
          </a:p>
          <a:p>
            <a:pPr>
              <a:spcAft>
                <a:spcPts val="600"/>
              </a:spcAft>
            </a:pPr>
            <a:r>
              <a:rPr lang="en-GB" sz="1000" dirty="0"/>
              <a:t>(For the Presenter: in your presentation session, you may have it on display a bowl of cornflakes, a pillow case and sealed tubes containing welding dust, wood dust and stone dust)</a:t>
            </a:r>
          </a:p>
          <a:p>
            <a:pPr lvl="0">
              <a:spcAft>
                <a:spcPts val="600"/>
              </a:spcAft>
            </a:pPr>
            <a:endParaRPr lang="en-GB" sz="2000" b="1" dirty="0"/>
          </a:p>
        </p:txBody>
      </p:sp>
    </p:spTree>
    <p:extLst>
      <p:ext uri="{BB962C8B-B14F-4D97-AF65-F5344CB8AC3E}">
        <p14:creationId xmlns:p14="http://schemas.microsoft.com/office/powerpoint/2010/main" val="27356935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6909" y="4689515"/>
            <a:ext cx="5335270" cy="4639304"/>
          </a:xfrm>
        </p:spPr>
        <p:txBody>
          <a:bodyPr/>
          <a:lstStyle/>
          <a:p>
            <a:endParaRPr lang="en-GB" sz="1800" dirty="0"/>
          </a:p>
          <a:p>
            <a:r>
              <a:rPr lang="en-GB" sz="1800" dirty="0"/>
              <a:t> </a:t>
            </a:r>
          </a:p>
          <a:p>
            <a:endParaRPr lang="en-GB" dirty="0"/>
          </a:p>
          <a:p>
            <a:endParaRPr lang="en-GB" dirty="0"/>
          </a:p>
        </p:txBody>
      </p:sp>
      <p:sp>
        <p:nvSpPr>
          <p:cNvPr id="4" name="Slide Number Placeholder 3"/>
          <p:cNvSpPr>
            <a:spLocks noGrp="1"/>
          </p:cNvSpPr>
          <p:nvPr>
            <p:ph type="sldNum" sz="quarter" idx="10"/>
          </p:nvPr>
        </p:nvSpPr>
        <p:spPr/>
        <p:txBody>
          <a:bodyPr/>
          <a:lstStyle/>
          <a:p>
            <a:fld id="{050E7122-D7FA-4572-818A-D70EEFFCB670}" type="slidenum">
              <a:rPr lang="en-GB" smtClean="0"/>
              <a:t>7</a:t>
            </a:fld>
            <a:endParaRPr lang="en-GB" dirty="0"/>
          </a:p>
        </p:txBody>
      </p:sp>
      <p:sp>
        <p:nvSpPr>
          <p:cNvPr id="5" name="Rectangle 4"/>
          <p:cNvSpPr/>
          <p:nvPr/>
        </p:nvSpPr>
        <p:spPr>
          <a:xfrm>
            <a:off x="1023739" y="4703097"/>
            <a:ext cx="4901712" cy="4616648"/>
          </a:xfrm>
          <a:prstGeom prst="rect">
            <a:avLst/>
          </a:prstGeom>
        </p:spPr>
        <p:txBody>
          <a:bodyPr wrap="square">
            <a:spAutoFit/>
          </a:bodyPr>
          <a:lstStyle/>
          <a:p>
            <a:pPr>
              <a:spcAft>
                <a:spcPts val="600"/>
              </a:spcAft>
            </a:pPr>
            <a:r>
              <a:rPr lang="en-GB" sz="1600" dirty="0"/>
              <a:t>So, at work, you should not have to breathe things like </a:t>
            </a:r>
          </a:p>
          <a:p>
            <a:pPr marL="285750" indent="-285750">
              <a:spcAft>
                <a:spcPts val="600"/>
              </a:spcAft>
              <a:buFont typeface="Arial" panose="020B0604020202020204" pitchFamily="34" charset="0"/>
              <a:buChar char="•"/>
            </a:pPr>
            <a:r>
              <a:rPr lang="en-GB" sz="1600" dirty="0"/>
              <a:t>welding fume and diesel engine exhaust fume</a:t>
            </a:r>
          </a:p>
          <a:p>
            <a:pPr marL="285750" indent="-285750">
              <a:spcAft>
                <a:spcPts val="600"/>
              </a:spcAft>
              <a:buFont typeface="Arial" panose="020B0604020202020204" pitchFamily="34" charset="0"/>
              <a:buChar char="•"/>
            </a:pPr>
            <a:r>
              <a:rPr lang="en-GB" sz="1600" dirty="0"/>
              <a:t>Metal Working Fluid mist </a:t>
            </a:r>
          </a:p>
          <a:p>
            <a:pPr marL="285750" indent="-285750">
              <a:spcAft>
                <a:spcPts val="600"/>
              </a:spcAft>
              <a:buFont typeface="Arial" panose="020B0604020202020204" pitchFamily="34" charset="0"/>
              <a:buChar char="•"/>
            </a:pPr>
            <a:r>
              <a:rPr lang="en-GB" sz="1600" dirty="0"/>
              <a:t>Paint sprays</a:t>
            </a:r>
          </a:p>
          <a:p>
            <a:pPr marL="285750" indent="-285750">
              <a:spcAft>
                <a:spcPts val="600"/>
              </a:spcAft>
              <a:buFont typeface="Arial" panose="020B0604020202020204" pitchFamily="34" charset="0"/>
              <a:buChar char="•"/>
            </a:pPr>
            <a:r>
              <a:rPr lang="en-GB" sz="1600" dirty="0"/>
              <a:t>Cement, silica, wood, and asbestos dusts. </a:t>
            </a:r>
          </a:p>
          <a:p>
            <a:pPr>
              <a:spcAft>
                <a:spcPts val="600"/>
              </a:spcAft>
            </a:pPr>
            <a:r>
              <a:rPr lang="en-GB" sz="1600" dirty="0"/>
              <a:t>And, remember the law gives you protection. </a:t>
            </a:r>
          </a:p>
          <a:p>
            <a:pPr>
              <a:spcAft>
                <a:spcPts val="600"/>
              </a:spcAft>
            </a:pPr>
            <a:r>
              <a:rPr lang="en-GB" sz="1600" b="1" dirty="0"/>
              <a:t>Employers must:</a:t>
            </a:r>
          </a:p>
          <a:p>
            <a:pPr marL="285750" indent="-285750">
              <a:spcAft>
                <a:spcPts val="600"/>
              </a:spcAft>
              <a:buFont typeface="Arial" panose="020B0604020202020204" pitchFamily="34" charset="0"/>
              <a:buChar char="•"/>
            </a:pPr>
            <a:r>
              <a:rPr lang="en-GB" sz="1600" dirty="0"/>
              <a:t>Identify what hazardous substances are used at their work; </a:t>
            </a:r>
          </a:p>
          <a:p>
            <a:pPr marL="285750" indent="-285750">
              <a:spcAft>
                <a:spcPts val="600"/>
              </a:spcAft>
              <a:buFont typeface="Arial" panose="020B0604020202020204" pitchFamily="34" charset="0"/>
              <a:buChar char="•"/>
            </a:pPr>
            <a:r>
              <a:rPr lang="en-GB" sz="1600" dirty="0"/>
              <a:t>know the health risks associated with them; and, </a:t>
            </a:r>
          </a:p>
          <a:p>
            <a:pPr marL="285750" indent="-285750">
              <a:spcAft>
                <a:spcPts val="600"/>
              </a:spcAft>
              <a:buFont typeface="Arial" panose="020B0604020202020204" pitchFamily="34" charset="0"/>
              <a:buChar char="•"/>
            </a:pPr>
            <a:r>
              <a:rPr lang="en-GB" sz="1600" dirty="0"/>
              <a:t>put in place adequate exposure control measures so that you are prevented from breathing hazardous substances at work.</a:t>
            </a:r>
          </a:p>
          <a:p>
            <a:pPr>
              <a:spcAft>
                <a:spcPts val="600"/>
              </a:spcAft>
            </a:pPr>
            <a:r>
              <a:rPr lang="en-GB" sz="1200" dirty="0"/>
              <a:t>(You may change the list of substances to reflect your audience area(s) of concern, e.g. isocyanates in motor vehicle spray painting, foundry particles in foundries)</a:t>
            </a:r>
          </a:p>
        </p:txBody>
      </p:sp>
    </p:spTree>
    <p:extLst>
      <p:ext uri="{BB962C8B-B14F-4D97-AF65-F5344CB8AC3E}">
        <p14:creationId xmlns:p14="http://schemas.microsoft.com/office/powerpoint/2010/main" val="3498742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p>
          <a:p>
            <a:r>
              <a:rPr lang="en-GB" sz="1800" dirty="0"/>
              <a:t> </a:t>
            </a:r>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050E7122-D7FA-4572-818A-D70EEFFCB670}" type="slidenum">
              <a:rPr lang="en-GB" smtClean="0"/>
              <a:t>8</a:t>
            </a:fld>
            <a:endParaRPr lang="en-GB" dirty="0"/>
          </a:p>
        </p:txBody>
      </p:sp>
      <p:sp>
        <p:nvSpPr>
          <p:cNvPr id="5" name="Rectangle 4"/>
          <p:cNvSpPr/>
          <p:nvPr/>
        </p:nvSpPr>
        <p:spPr>
          <a:xfrm>
            <a:off x="881638" y="4881074"/>
            <a:ext cx="4833738" cy="2739211"/>
          </a:xfrm>
          <a:prstGeom prst="rect">
            <a:avLst/>
          </a:prstGeom>
        </p:spPr>
        <p:txBody>
          <a:bodyPr wrap="square">
            <a:spAutoFit/>
          </a:bodyPr>
          <a:lstStyle/>
          <a:p>
            <a:r>
              <a:rPr lang="en-GB" sz="2000" b="1" dirty="0"/>
              <a:t>Just listen to Professor Fishwick. He explains the dangers associated with breathing dusty air at work.</a:t>
            </a:r>
          </a:p>
          <a:p>
            <a:r>
              <a:rPr lang="en-GB" sz="1200" b="1" dirty="0" err="1">
                <a:solidFill>
                  <a:srgbClr val="00B050"/>
                </a:solidFill>
              </a:rPr>
              <a:t>LOcHER</a:t>
            </a:r>
            <a:r>
              <a:rPr lang="en-GB" sz="1200" b="1" dirty="0">
                <a:solidFill>
                  <a:srgbClr val="00B050"/>
                </a:solidFill>
              </a:rPr>
              <a:t> hands on</a:t>
            </a:r>
          </a:p>
          <a:p>
            <a:r>
              <a:rPr lang="en-GB" sz="1000" dirty="0"/>
              <a:t>(For the Presenter: you may seek feedback from your audience to know their extent of understanding and views on what they have heard and what would they do differently when they are at work next time.)</a:t>
            </a:r>
          </a:p>
          <a:p>
            <a:endParaRPr lang="en-GB" sz="1000" dirty="0"/>
          </a:p>
          <a:p>
            <a:r>
              <a:rPr lang="en-GB" sz="1000" dirty="0"/>
              <a:t>(About Professor Fishwick - He is a Consultant Respiratory Physician at the University Hospital in Sheffield and is involved in clinical research on work-related lung disease. In addition, he is an expert advisor to many bodies including the Health and Safety Executive.) </a:t>
            </a:r>
          </a:p>
          <a:p>
            <a:endParaRPr lang="en-GB" sz="2000" b="1" dirty="0"/>
          </a:p>
        </p:txBody>
      </p:sp>
    </p:spTree>
    <p:extLst>
      <p:ext uri="{BB962C8B-B14F-4D97-AF65-F5344CB8AC3E}">
        <p14:creationId xmlns:p14="http://schemas.microsoft.com/office/powerpoint/2010/main" val="3498742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26232" y="4703093"/>
            <a:ext cx="5491858" cy="4769742"/>
          </a:xfrm>
        </p:spPr>
        <p:txBody>
          <a:bodyPr/>
          <a:lstStyle/>
          <a:p>
            <a:r>
              <a:rPr lang="en-GB" sz="1600" dirty="0"/>
              <a:t>This is a harrowing story and provides a powerful argument why you need to look after you precious lungs, when at work. </a:t>
            </a:r>
          </a:p>
          <a:p>
            <a:endParaRPr lang="en-GB" sz="1600" dirty="0"/>
          </a:p>
          <a:p>
            <a:r>
              <a:rPr lang="en-GB" sz="1600" dirty="0"/>
              <a:t>So, in summary,</a:t>
            </a:r>
          </a:p>
          <a:p>
            <a:pPr>
              <a:spcAft>
                <a:spcPts val="600"/>
              </a:spcAft>
            </a:pPr>
            <a:r>
              <a:rPr lang="en-GB" sz="1600" b="1" dirty="0"/>
              <a:t>Employers must </a:t>
            </a:r>
          </a:p>
          <a:p>
            <a:pPr marL="285750" indent="-285750">
              <a:spcAft>
                <a:spcPts val="600"/>
              </a:spcAft>
              <a:buFont typeface="Arial" panose="020B0604020202020204" pitchFamily="34" charset="0"/>
              <a:buChar char="•"/>
            </a:pPr>
            <a:r>
              <a:rPr lang="en-GB" sz="1600" dirty="0"/>
              <a:t>Identify what hazardous substances are used at their work, </a:t>
            </a:r>
          </a:p>
          <a:p>
            <a:pPr marL="285750" indent="-285750">
              <a:spcAft>
                <a:spcPts val="600"/>
              </a:spcAft>
              <a:buFont typeface="Arial" panose="020B0604020202020204" pitchFamily="34" charset="0"/>
              <a:buChar char="•"/>
            </a:pPr>
            <a:r>
              <a:rPr lang="en-GB" sz="1600" dirty="0"/>
              <a:t>know the health risks associated with them, and </a:t>
            </a:r>
          </a:p>
          <a:p>
            <a:pPr marL="285750" indent="-285750">
              <a:spcAft>
                <a:spcPts val="600"/>
              </a:spcAft>
              <a:buFont typeface="Arial" panose="020B0604020202020204" pitchFamily="34" charset="0"/>
              <a:buChar char="•"/>
            </a:pPr>
            <a:r>
              <a:rPr lang="en-GB" sz="1600" dirty="0"/>
              <a:t>put in place adequate exposure control measures so that you are prevented from breathing hazardous substances at work.</a:t>
            </a:r>
          </a:p>
          <a:p>
            <a:pPr>
              <a:spcAft>
                <a:spcPts val="600"/>
              </a:spcAft>
            </a:pPr>
            <a:r>
              <a:rPr lang="en-GB" sz="1600" b="1" dirty="0"/>
              <a:t>You (Employees) must</a:t>
            </a:r>
          </a:p>
          <a:p>
            <a:pPr>
              <a:spcAft>
                <a:spcPts val="600"/>
              </a:spcAft>
            </a:pPr>
            <a:r>
              <a:rPr lang="en-GB" sz="1600" dirty="0"/>
              <a:t>Undertake work as trained and instructed.</a:t>
            </a:r>
          </a:p>
          <a:p>
            <a:pPr>
              <a:spcAft>
                <a:spcPts val="600"/>
              </a:spcAft>
            </a:pPr>
            <a:r>
              <a:rPr lang="en-GB" sz="1600" dirty="0"/>
              <a:t> Keep this in mind all the time: </a:t>
            </a:r>
          </a:p>
          <a:p>
            <a:pPr>
              <a:spcAft>
                <a:spcPts val="600"/>
              </a:spcAft>
            </a:pPr>
            <a:r>
              <a:rPr lang="en-GB"/>
              <a:t>“everyone has the right to come home safe and well from their job.” HSE</a:t>
            </a:r>
            <a:endParaRPr lang="en-GB" sz="1600" dirty="0"/>
          </a:p>
        </p:txBody>
      </p:sp>
      <p:sp>
        <p:nvSpPr>
          <p:cNvPr id="4" name="Slide Number Placeholder 3"/>
          <p:cNvSpPr>
            <a:spLocks noGrp="1"/>
          </p:cNvSpPr>
          <p:nvPr>
            <p:ph type="sldNum" sz="quarter" idx="10"/>
          </p:nvPr>
        </p:nvSpPr>
        <p:spPr/>
        <p:txBody>
          <a:bodyPr/>
          <a:lstStyle/>
          <a:p>
            <a:fld id="{050E7122-D7FA-4572-818A-D70EEFFCB670}" type="slidenum">
              <a:rPr lang="en-GB" smtClean="0"/>
              <a:t>9</a:t>
            </a:fld>
            <a:endParaRPr lang="en-GB" dirty="0"/>
          </a:p>
        </p:txBody>
      </p:sp>
    </p:spTree>
    <p:extLst>
      <p:ext uri="{BB962C8B-B14F-4D97-AF65-F5344CB8AC3E}">
        <p14:creationId xmlns:p14="http://schemas.microsoft.com/office/powerpoint/2010/main" val="3498742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CC65A-64A2-48D0-A389-1654E701D5C4}"/>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AA1004AA-88EC-46FD-A617-11C74F91FF1E}"/>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965145C-E9C0-47A4-8982-02A6AF35666E}"/>
              </a:ext>
            </a:extLst>
          </p:cNvPr>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5" name="Footer Placeholder 4">
            <a:extLst>
              <a:ext uri="{FF2B5EF4-FFF2-40B4-BE49-F238E27FC236}">
                <a16:creationId xmlns:a16="http://schemas.microsoft.com/office/drawing/2014/main" id="{D7F025D4-D268-4DB0-8295-49708BD0219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E1CCEE2-9166-4994-B8FA-E02A3309C647}"/>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241101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9B042-DCD4-41B8-855A-1DC94B9DF9A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061DD6E-66A2-4BD8-A19C-6AFF4CBD49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9DBA5C-F8FF-4CAF-9B5B-E7EB4153E0F6}"/>
              </a:ext>
            </a:extLst>
          </p:cNvPr>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5" name="Footer Placeholder 4">
            <a:extLst>
              <a:ext uri="{FF2B5EF4-FFF2-40B4-BE49-F238E27FC236}">
                <a16:creationId xmlns:a16="http://schemas.microsoft.com/office/drawing/2014/main" id="{BE1F9C68-908B-4E85-A974-345EB3E91CB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F751388-02F3-4DDC-AA25-CAA72AF7E6D4}"/>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2179761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2E9ABE-C406-4687-8F6B-D0466FBA8650}"/>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C62A4E5-C46D-4F5B-83A3-270D0A846F98}"/>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6706C5-385E-4EDC-8001-DDB819060902}"/>
              </a:ext>
            </a:extLst>
          </p:cNvPr>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5" name="Footer Placeholder 4">
            <a:extLst>
              <a:ext uri="{FF2B5EF4-FFF2-40B4-BE49-F238E27FC236}">
                <a16:creationId xmlns:a16="http://schemas.microsoft.com/office/drawing/2014/main" id="{EC8AC6BA-2719-4E6F-B322-C80DEF5F7B2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BAB048E-4B61-413F-83AC-C43041C31D76}"/>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437511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58F3C-3878-4A80-B10D-33FBD18F0A6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98ECDFA-8B00-4165-B595-610C1BC466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58D8D5-18CC-436D-A18A-BC470A283FBF}"/>
              </a:ext>
            </a:extLst>
          </p:cNvPr>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5" name="Footer Placeholder 4">
            <a:extLst>
              <a:ext uri="{FF2B5EF4-FFF2-40B4-BE49-F238E27FC236}">
                <a16:creationId xmlns:a16="http://schemas.microsoft.com/office/drawing/2014/main" id="{A44CF00E-3237-4965-A3E7-3C9A83E2B4B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1C75182-2EAF-4CB1-A4CB-0DB56A31D130}"/>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1343815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B7C15-319E-4DA1-9B75-089DC8D7111E}"/>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A7EF0ED-4F80-4E6F-888C-083B996D94BF}"/>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42ECF2-0C43-46EB-9E04-8A39A1E10D2B}"/>
              </a:ext>
            </a:extLst>
          </p:cNvPr>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5" name="Footer Placeholder 4">
            <a:extLst>
              <a:ext uri="{FF2B5EF4-FFF2-40B4-BE49-F238E27FC236}">
                <a16:creationId xmlns:a16="http://schemas.microsoft.com/office/drawing/2014/main" id="{86777050-4306-4E02-9C21-E27C51F8F81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6E3CD6B-FBC6-4726-B3B6-F1E86DFBFE35}"/>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1943023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0E167-2D64-4B21-A66A-B53BB88DB10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254221D-B588-4C19-8FCD-D6476A7CDB81}"/>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04E6F48-521F-4CAD-861D-186FD487B8C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E45062A-417D-4A45-BC7F-43CE6EFFC1CB}"/>
              </a:ext>
            </a:extLst>
          </p:cNvPr>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6" name="Footer Placeholder 5">
            <a:extLst>
              <a:ext uri="{FF2B5EF4-FFF2-40B4-BE49-F238E27FC236}">
                <a16:creationId xmlns:a16="http://schemas.microsoft.com/office/drawing/2014/main" id="{5CF00C70-130D-405F-8590-CA54B298088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DEED573-E6C5-4C6E-8569-B6830E0469A2}"/>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3788137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83F7D-993B-49C3-9722-CB862F6EEFA7}"/>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79BD6F5-AC04-40CD-88F2-A0FDC9207C19}"/>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1B6D910-FBFD-4FE5-A199-B9B9A8A914C6}"/>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ACD97D-6330-45E0-9A76-DB2315B34E87}"/>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48A7F2C0-EA51-46B0-BE4E-BEBB9F0269F0}"/>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6ED122C-1160-4656-A8D9-D6EE2C14F286}"/>
              </a:ext>
            </a:extLst>
          </p:cNvPr>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8" name="Footer Placeholder 7">
            <a:extLst>
              <a:ext uri="{FF2B5EF4-FFF2-40B4-BE49-F238E27FC236}">
                <a16:creationId xmlns:a16="http://schemas.microsoft.com/office/drawing/2014/main" id="{26ADF9F0-038C-434F-BE7A-018CF9899805}"/>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86B8D88C-AC1D-485C-A14F-D9244FAF425F}"/>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1267248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6DAA4-2605-430C-9EB3-AD408077EE0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EECDCF0-BCA5-4920-BB32-2829C9C19895}"/>
              </a:ext>
            </a:extLst>
          </p:cNvPr>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4" name="Footer Placeholder 3">
            <a:extLst>
              <a:ext uri="{FF2B5EF4-FFF2-40B4-BE49-F238E27FC236}">
                <a16:creationId xmlns:a16="http://schemas.microsoft.com/office/drawing/2014/main" id="{D023B27C-AE3D-4B72-9EA0-A6319C0A52C6}"/>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69BD7DD-5558-49DE-9586-8AE743AD857D}"/>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2792695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2E376F-8CA2-4BC9-AED3-70FF1F18F81E}"/>
              </a:ext>
            </a:extLst>
          </p:cNvPr>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3" name="Footer Placeholder 2">
            <a:extLst>
              <a:ext uri="{FF2B5EF4-FFF2-40B4-BE49-F238E27FC236}">
                <a16:creationId xmlns:a16="http://schemas.microsoft.com/office/drawing/2014/main" id="{A3858AF0-79AD-498D-97A5-627DE2BEC921}"/>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BC59CF3A-C6AF-43E8-8468-4DDFA3F30126}"/>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2290445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8B6C1-D9F7-40AE-A2D0-FA7E89E5745C}"/>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B33F716-9DF5-49A2-8C36-6541062276A6}"/>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036E983-C6AA-4481-B513-77FA6D55D08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1A962A4-A10C-4701-9CA7-85588545C1D2}"/>
              </a:ext>
            </a:extLst>
          </p:cNvPr>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6" name="Footer Placeholder 5">
            <a:extLst>
              <a:ext uri="{FF2B5EF4-FFF2-40B4-BE49-F238E27FC236}">
                <a16:creationId xmlns:a16="http://schemas.microsoft.com/office/drawing/2014/main" id="{1A4E106F-06DE-4831-AB71-B7D6F77550D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5916EEC-DD1A-4234-8FFB-C5415D7BE4CB}"/>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1233848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58CAB-745C-468C-8FF3-D2E3D2BB654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56C0346-9BAD-4ABC-88E5-076181D7E9F9}"/>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6A75EB3B-D914-42AE-86F1-5C839573474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2DCAC83B-8FF6-4777-BC9C-A68B24390C9C}"/>
              </a:ext>
            </a:extLst>
          </p:cNvPr>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6" name="Footer Placeholder 5">
            <a:extLst>
              <a:ext uri="{FF2B5EF4-FFF2-40B4-BE49-F238E27FC236}">
                <a16:creationId xmlns:a16="http://schemas.microsoft.com/office/drawing/2014/main" id="{F94F6DA0-9330-4E16-BEEA-559F92E3E13D}"/>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E8E887B-BE1D-4B43-9000-EA24C30E1BB4}"/>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2502367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051BCD-1728-4280-A535-21F1F8431B5D}"/>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C6AB22E-51FB-4886-849A-10867E71D14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6694BD-FEB3-43A4-8E11-0F933C3952C3}"/>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B7F361D-13DA-4D05-94E1-F3A04356F85C}" type="datetimeFigureOut">
              <a:rPr lang="en-GB" smtClean="0"/>
              <a:t>17/02/2021</a:t>
            </a:fld>
            <a:endParaRPr lang="en-GB" dirty="0"/>
          </a:p>
        </p:txBody>
      </p:sp>
      <p:sp>
        <p:nvSpPr>
          <p:cNvPr id="5" name="Footer Placeholder 4">
            <a:extLst>
              <a:ext uri="{FF2B5EF4-FFF2-40B4-BE49-F238E27FC236}">
                <a16:creationId xmlns:a16="http://schemas.microsoft.com/office/drawing/2014/main" id="{4D252FA2-5BF2-422F-AD99-45DBAAAF0BA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F6CB5B23-DBB8-450B-880A-E7D9893C490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DB36CE2-65BA-4721-BB1A-1EDB821F77A6}" type="slidenum">
              <a:rPr lang="en-GB" smtClean="0"/>
              <a:t>‹#›</a:t>
            </a:fld>
            <a:endParaRPr lang="en-GB" dirty="0"/>
          </a:p>
        </p:txBody>
      </p:sp>
    </p:spTree>
    <p:extLst>
      <p:ext uri="{BB962C8B-B14F-4D97-AF65-F5344CB8AC3E}">
        <p14:creationId xmlns:p14="http://schemas.microsoft.com/office/powerpoint/2010/main" val="38026892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eg"/><Relationship Id="rId7"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9.jpg"/><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0.jpg"/><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3.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s://www.youtube.com/watch?v=cNy8Ba-rTAU"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2.jpg"/><Relationship Id="rId5" Type="http://schemas.openxmlformats.org/officeDocument/2006/relationships/image" Target="../media/image3.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youtube.com/watch?v=bPkRKoU9-qU" TargetMode="Externa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7585" y="2833342"/>
            <a:ext cx="7759722" cy="1440158"/>
          </a:xfrm>
        </p:spPr>
        <p:txBody>
          <a:bodyPr/>
          <a:lstStyle/>
          <a:p>
            <a:pPr marL="182880" indent="0">
              <a:buNone/>
            </a:pPr>
            <a:r>
              <a:rPr lang="en-GB" sz="4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Protect Your Precious Lungs - </a:t>
            </a:r>
            <a:br>
              <a:rPr lang="en-GB" sz="4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en-GB" sz="4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Every Breath Counts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a:cxnSpLocks/>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a:off x="8820472" y="476672"/>
            <a:ext cx="0" cy="555506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0899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0709" y="1412777"/>
            <a:ext cx="7311690" cy="1440158"/>
          </a:xfrm>
        </p:spPr>
        <p:txBody>
          <a:bodyPr/>
          <a:lstStyle/>
          <a:p>
            <a:pPr marL="182880" indent="0">
              <a:buNone/>
            </a:pPr>
            <a:r>
              <a:rPr lang="en-GB" sz="4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Protect your Precious Lungs</a:t>
            </a:r>
            <a:br>
              <a:rPr lang="en-GB" sz="4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en-GB" sz="4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Every Breath Counts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a:off x="8820472" y="476672"/>
            <a:ext cx="0" cy="555506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49CCC659-D9E8-4882-8939-4E988A559418}"/>
              </a:ext>
            </a:extLst>
          </p:cNvPr>
          <p:cNvGrpSpPr/>
          <p:nvPr/>
        </p:nvGrpSpPr>
        <p:grpSpPr>
          <a:xfrm>
            <a:off x="514991" y="2849826"/>
            <a:ext cx="8160482" cy="2888896"/>
            <a:chOff x="396323" y="2880281"/>
            <a:chExt cx="8160482" cy="2888896"/>
          </a:xfrm>
        </p:grpSpPr>
        <p:pic>
          <p:nvPicPr>
            <p:cNvPr id="7" name="Picture 6" descr="A picture containing object, candle&#10;&#10;Description automatically generated">
              <a:extLst>
                <a:ext uri="{FF2B5EF4-FFF2-40B4-BE49-F238E27FC236}">
                  <a16:creationId xmlns:a16="http://schemas.microsoft.com/office/drawing/2014/main" id="{76DBCAC6-9504-4D3B-8C24-ED04E810AA2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323" y="2880281"/>
              <a:ext cx="2974482" cy="2515113"/>
            </a:xfrm>
            <a:prstGeom prst="rect">
              <a:avLst/>
            </a:prstGeom>
          </p:spPr>
        </p:pic>
        <p:pic>
          <p:nvPicPr>
            <p:cNvPr id="15" name="Picture 14">
              <a:extLst>
                <a:ext uri="{FF2B5EF4-FFF2-40B4-BE49-F238E27FC236}">
                  <a16:creationId xmlns:a16="http://schemas.microsoft.com/office/drawing/2014/main" id="{3B205958-D5CA-455F-ACFC-666C18C95B2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81893" y="2888096"/>
              <a:ext cx="2499137" cy="2493815"/>
            </a:xfrm>
            <a:prstGeom prst="rect">
              <a:avLst/>
            </a:prstGeom>
          </p:spPr>
        </p:pic>
        <p:pic>
          <p:nvPicPr>
            <p:cNvPr id="16" name="Picture 15">
              <a:extLst>
                <a:ext uri="{FF2B5EF4-FFF2-40B4-BE49-F238E27FC236}">
                  <a16:creationId xmlns:a16="http://schemas.microsoft.com/office/drawing/2014/main" id="{3D6757E9-D242-4663-A16D-6B66B71FC71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057668" y="2892523"/>
              <a:ext cx="2499137" cy="2552700"/>
            </a:xfrm>
            <a:prstGeom prst="rect">
              <a:avLst/>
            </a:prstGeom>
          </p:spPr>
        </p:pic>
        <p:sp>
          <p:nvSpPr>
            <p:cNvPr id="9" name="TextBox 8">
              <a:extLst>
                <a:ext uri="{FF2B5EF4-FFF2-40B4-BE49-F238E27FC236}">
                  <a16:creationId xmlns:a16="http://schemas.microsoft.com/office/drawing/2014/main" id="{E0079EE8-8AC7-427F-9F21-D3FE1AFD149C}"/>
                </a:ext>
              </a:extLst>
            </p:cNvPr>
            <p:cNvSpPr txBox="1"/>
            <p:nvPr/>
          </p:nvSpPr>
          <p:spPr>
            <a:xfrm>
              <a:off x="1150836" y="5345885"/>
              <a:ext cx="1300421"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A lit candle</a:t>
              </a:r>
            </a:p>
          </p:txBody>
        </p:sp>
        <p:sp>
          <p:nvSpPr>
            <p:cNvPr id="11" name="Rectangle 10">
              <a:extLst>
                <a:ext uri="{FF2B5EF4-FFF2-40B4-BE49-F238E27FC236}">
                  <a16:creationId xmlns:a16="http://schemas.microsoft.com/office/drawing/2014/main" id="{6C2E07A1-9AF8-432F-9779-9E2A852AE853}"/>
                </a:ext>
              </a:extLst>
            </p:cNvPr>
            <p:cNvSpPr/>
            <p:nvPr/>
          </p:nvSpPr>
          <p:spPr>
            <a:xfrm>
              <a:off x="6179500" y="5399845"/>
              <a:ext cx="2185278" cy="369332"/>
            </a:xfrm>
            <a:prstGeom prst="rect">
              <a:avLst/>
            </a:prstGeom>
          </p:spPr>
          <p:txBody>
            <a:bodyPr wrap="none">
              <a:spAutoFit/>
            </a:bodyPr>
            <a:lstStyle/>
            <a:p>
              <a:r>
                <a:rPr lang="en-GB" dirty="0">
                  <a:latin typeface="Arial" panose="020B0604020202020204" pitchFamily="34" charset="0"/>
                  <a:cs typeface="Arial" panose="020B0604020202020204" pitchFamily="34" charset="0"/>
                </a:rPr>
                <a:t>A few seconds later</a:t>
              </a:r>
            </a:p>
          </p:txBody>
        </p:sp>
        <p:sp>
          <p:nvSpPr>
            <p:cNvPr id="12" name="Rectangle 11">
              <a:extLst>
                <a:ext uri="{FF2B5EF4-FFF2-40B4-BE49-F238E27FC236}">
                  <a16:creationId xmlns:a16="http://schemas.microsoft.com/office/drawing/2014/main" id="{B33D5341-04A6-4F13-B1A7-DF2BE0E084BF}"/>
                </a:ext>
              </a:extLst>
            </p:cNvPr>
            <p:cNvSpPr/>
            <p:nvPr/>
          </p:nvSpPr>
          <p:spPr>
            <a:xfrm>
              <a:off x="3558164" y="5359390"/>
              <a:ext cx="2351926" cy="369332"/>
            </a:xfrm>
            <a:prstGeom prst="rect">
              <a:avLst/>
            </a:prstGeom>
          </p:spPr>
          <p:txBody>
            <a:bodyPr wrap="none">
              <a:spAutoFit/>
            </a:bodyPr>
            <a:lstStyle/>
            <a:p>
              <a:r>
                <a:rPr lang="en-GB" dirty="0">
                  <a:latin typeface="Arial" panose="020B0604020202020204" pitchFamily="34" charset="0"/>
                  <a:cs typeface="Arial" panose="020B0604020202020204" pitchFamily="34" charset="0"/>
                </a:rPr>
                <a:t>Just enclosed in a jar</a:t>
              </a:r>
            </a:p>
          </p:txBody>
        </p:sp>
      </p:grpSp>
    </p:spTree>
    <p:extLst>
      <p:ext uri="{BB962C8B-B14F-4D97-AF65-F5344CB8AC3E}">
        <p14:creationId xmlns:p14="http://schemas.microsoft.com/office/powerpoint/2010/main" val="2260983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a:off x="8820472" y="476672"/>
            <a:ext cx="0" cy="555506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39552" y="3713011"/>
            <a:ext cx="7829387" cy="1938992"/>
          </a:xfrm>
          <a:prstGeom prst="rect">
            <a:avLst/>
          </a:prstGeom>
          <a:noFill/>
        </p:spPr>
        <p:txBody>
          <a:bodyPr wrap="none" rtlCol="0">
            <a:spAutoFit/>
          </a:bodyPr>
          <a:lstStyle/>
          <a:p>
            <a:endParaRPr lang="en-GB" sz="24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Each year</a:t>
            </a:r>
          </a:p>
          <a:p>
            <a:pPr marL="342900" indent="-342900">
              <a:buFont typeface="Wingdings" panose="05000000000000000000" pitchFamily="2" charset="2"/>
              <a:buChar char="§"/>
            </a:pPr>
            <a:r>
              <a:rPr lang="en-GB" sz="2400" b="1" dirty="0">
                <a:latin typeface="Arial" panose="020B0604020202020204" pitchFamily="34" charset="0"/>
                <a:cs typeface="Arial" panose="020B0604020202020204" pitchFamily="34" charset="0"/>
              </a:rPr>
              <a:t>Approx. 12,000 lung disease related deaths</a:t>
            </a:r>
          </a:p>
          <a:p>
            <a:pPr marL="342900" indent="-342900">
              <a:buFont typeface="Wingdings" panose="05000000000000000000" pitchFamily="2" charset="2"/>
              <a:buChar char="§"/>
            </a:pPr>
            <a:endParaRPr lang="en-GB" sz="24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GB" sz="2400" b="1" dirty="0">
                <a:latin typeface="Arial" panose="020B0604020202020204" pitchFamily="34" charset="0"/>
                <a:cs typeface="Arial" panose="020B0604020202020204" pitchFamily="34" charset="0"/>
              </a:rPr>
              <a:t>About 18,000 new cases of lung related problems </a:t>
            </a:r>
          </a:p>
        </p:txBody>
      </p:sp>
      <p:grpSp>
        <p:nvGrpSpPr>
          <p:cNvPr id="11" name="Group 10">
            <a:extLst>
              <a:ext uri="{FF2B5EF4-FFF2-40B4-BE49-F238E27FC236}">
                <a16:creationId xmlns:a16="http://schemas.microsoft.com/office/drawing/2014/main" id="{2317C456-A9D8-4D41-B44E-D9A9D6608F3B}"/>
              </a:ext>
            </a:extLst>
          </p:cNvPr>
          <p:cNvGrpSpPr/>
          <p:nvPr/>
        </p:nvGrpSpPr>
        <p:grpSpPr>
          <a:xfrm>
            <a:off x="539552" y="1399890"/>
            <a:ext cx="7912740" cy="2346525"/>
            <a:chOff x="539552" y="1399890"/>
            <a:chExt cx="7912740" cy="2346525"/>
          </a:xfrm>
        </p:grpSpPr>
        <p:pic>
          <p:nvPicPr>
            <p:cNvPr id="7" name="Picture 6">
              <a:extLst>
                <a:ext uri="{FF2B5EF4-FFF2-40B4-BE49-F238E27FC236}">
                  <a16:creationId xmlns:a16="http://schemas.microsoft.com/office/drawing/2014/main" id="{BE71FDC3-00E9-4DEE-A5EF-CBDE5EB33C04}"/>
                </a:ext>
              </a:extLst>
            </p:cNvPr>
            <p:cNvPicPr>
              <a:picLocks noChangeAspect="1"/>
            </p:cNvPicPr>
            <p:nvPr/>
          </p:nvPicPr>
          <p:blipFill>
            <a:blip r:embed="rId6"/>
            <a:stretch>
              <a:fillRect/>
            </a:stretch>
          </p:blipFill>
          <p:spPr>
            <a:xfrm>
              <a:off x="539552" y="1399890"/>
              <a:ext cx="7912740" cy="2346525"/>
            </a:xfrm>
            <a:prstGeom prst="rect">
              <a:avLst/>
            </a:prstGeom>
          </p:spPr>
        </p:pic>
        <p:sp>
          <p:nvSpPr>
            <p:cNvPr id="2" name="TextBox 1">
              <a:extLst>
                <a:ext uri="{FF2B5EF4-FFF2-40B4-BE49-F238E27FC236}">
                  <a16:creationId xmlns:a16="http://schemas.microsoft.com/office/drawing/2014/main" id="{549C1C36-AC34-46CD-9047-558615C38902}"/>
                </a:ext>
              </a:extLst>
            </p:cNvPr>
            <p:cNvSpPr txBox="1"/>
            <p:nvPr/>
          </p:nvSpPr>
          <p:spPr>
            <a:xfrm flipH="1">
              <a:off x="1979712" y="1844824"/>
              <a:ext cx="3456384" cy="369332"/>
            </a:xfrm>
            <a:prstGeom prst="rect">
              <a:avLst/>
            </a:prstGeom>
            <a:noFill/>
          </p:spPr>
          <p:txBody>
            <a:bodyPr wrap="square" rtlCol="0">
              <a:spAutoFit/>
            </a:bodyPr>
            <a:lstStyle/>
            <a:p>
              <a:r>
                <a:rPr lang="en-GB" b="1" dirty="0"/>
                <a:t>A sad part of health and safety </a:t>
              </a:r>
            </a:p>
          </p:txBody>
        </p:sp>
        <p:pic>
          <p:nvPicPr>
            <p:cNvPr id="3" name="Picture 2">
              <a:extLst>
                <a:ext uri="{FF2B5EF4-FFF2-40B4-BE49-F238E27FC236}">
                  <a16:creationId xmlns:a16="http://schemas.microsoft.com/office/drawing/2014/main" id="{D37131E1-B1BE-48CF-B6CE-A61A8313EFE7}"/>
                </a:ext>
              </a:extLst>
            </p:cNvPr>
            <p:cNvPicPr>
              <a:picLocks noChangeAspect="1"/>
            </p:cNvPicPr>
            <p:nvPr/>
          </p:nvPicPr>
          <p:blipFill>
            <a:blip r:embed="rId7"/>
            <a:stretch>
              <a:fillRect/>
            </a:stretch>
          </p:blipFill>
          <p:spPr>
            <a:xfrm>
              <a:off x="1403648" y="1772816"/>
              <a:ext cx="628650" cy="533400"/>
            </a:xfrm>
            <a:prstGeom prst="rect">
              <a:avLst/>
            </a:prstGeom>
          </p:spPr>
        </p:pic>
      </p:grpSp>
    </p:spTree>
    <p:extLst>
      <p:ext uri="{BB962C8B-B14F-4D97-AF65-F5344CB8AC3E}">
        <p14:creationId xmlns:p14="http://schemas.microsoft.com/office/powerpoint/2010/main" val="2191002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0709" y="1412777"/>
            <a:ext cx="7311690" cy="1440158"/>
          </a:xfrm>
        </p:spPr>
        <p:txBody>
          <a:bodyPr/>
          <a:lstStyle/>
          <a:p>
            <a:pPr marL="182880" indent="0">
              <a:buNone/>
            </a:pPr>
            <a:r>
              <a:rPr lang="en-GB" sz="4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Protect your Precious Lungs</a:t>
            </a:r>
            <a:br>
              <a:rPr lang="en-GB" sz="4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en-GB" sz="4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Every Breath Counts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a:off x="8820472" y="476672"/>
            <a:ext cx="0" cy="5555060"/>
          </a:xfrm>
          <a:prstGeom prst="line">
            <a:avLst/>
          </a:prstGeom>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75856" y="2852935"/>
            <a:ext cx="2143784" cy="2009011"/>
          </a:xfrm>
          <a:prstGeom prst="rect">
            <a:avLst/>
          </a:prstGeom>
        </p:spPr>
      </p:pic>
      <p:sp>
        <p:nvSpPr>
          <p:cNvPr id="11" name="Rectangle 10">
            <a:extLst>
              <a:ext uri="{FF2B5EF4-FFF2-40B4-BE49-F238E27FC236}">
                <a16:creationId xmlns:a16="http://schemas.microsoft.com/office/drawing/2014/main" id="{1F34B755-E2A1-4C51-A28F-53A465DB5F43}"/>
              </a:ext>
            </a:extLst>
          </p:cNvPr>
          <p:cNvSpPr/>
          <p:nvPr/>
        </p:nvSpPr>
        <p:spPr>
          <a:xfrm>
            <a:off x="1269896" y="4906300"/>
            <a:ext cx="6220806" cy="461665"/>
          </a:xfrm>
          <a:prstGeom prst="rect">
            <a:avLst/>
          </a:prstGeom>
        </p:spPr>
        <p:txBody>
          <a:bodyPr wrap="none">
            <a:spAutoFit/>
          </a:bodyPr>
          <a:lstStyle/>
          <a:p>
            <a:pPr>
              <a:spcAft>
                <a:spcPts val="600"/>
              </a:spcAft>
            </a:pPr>
            <a:r>
              <a:rPr lang="en-GB" sz="2400" b="1" dirty="0">
                <a:solidFill>
                  <a:srgbClr val="C00000"/>
                </a:solidFill>
                <a:latin typeface="Arial" panose="020B0604020202020204" pitchFamily="34" charset="0"/>
                <a:cs typeface="Arial" panose="020B0604020202020204" pitchFamily="34" charset="0"/>
              </a:rPr>
              <a:t>Would you lick dust off a welding table?</a:t>
            </a:r>
          </a:p>
        </p:txBody>
      </p:sp>
    </p:spTree>
    <p:extLst>
      <p:ext uri="{BB962C8B-B14F-4D97-AF65-F5344CB8AC3E}">
        <p14:creationId xmlns:p14="http://schemas.microsoft.com/office/powerpoint/2010/main" val="3357529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withEffect">
                                  <p:stCondLst>
                                    <p:cond delay="250"/>
                                  </p:stCondLst>
                                  <p:childTnLst>
                                    <p:animEffect transition="out" filter="fade">
                                      <p:cBhvr>
                                        <p:cTn id="6" dur="1000" tmFilter="0, 0; .2, .5; .8, .5; 1, 0"/>
                                        <p:tgtEl>
                                          <p:spTgt spid="11">
                                            <p:txEl>
                                              <p:pRg st="0" end="0"/>
                                            </p:txEl>
                                          </p:spTgt>
                                        </p:tgtEl>
                                      </p:cBhvr>
                                    </p:animEffect>
                                    <p:animScale>
                                      <p:cBhvr>
                                        <p:cTn id="7" dur="500" autoRev="1" fill="hold"/>
                                        <p:tgtEl>
                                          <p:spTgt spid="11">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0709" y="1412777"/>
            <a:ext cx="7311690" cy="1440158"/>
          </a:xfrm>
        </p:spPr>
        <p:txBody>
          <a:bodyPr/>
          <a:lstStyle/>
          <a:p>
            <a:pPr marL="182880" indent="0">
              <a:buNone/>
            </a:pPr>
            <a:r>
              <a:rPr lang="en-GB" sz="4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Protect your Precious Lungs</a:t>
            </a:r>
            <a:br>
              <a:rPr lang="en-GB" sz="4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en-GB" sz="4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Every Breath Counts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a:off x="8820472" y="476672"/>
            <a:ext cx="0" cy="555506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76480" y="2916846"/>
            <a:ext cx="3246884" cy="2009029"/>
          </a:xfrm>
          <a:prstGeom prst="rect">
            <a:avLst/>
          </a:prstGeom>
        </p:spPr>
      </p:pic>
      <p:sp>
        <p:nvSpPr>
          <p:cNvPr id="11" name="Rectangle 10">
            <a:extLst>
              <a:ext uri="{FF2B5EF4-FFF2-40B4-BE49-F238E27FC236}">
                <a16:creationId xmlns:a16="http://schemas.microsoft.com/office/drawing/2014/main" id="{53D85022-6A08-4B5D-B4E2-6CC52DCCDB01}"/>
              </a:ext>
            </a:extLst>
          </p:cNvPr>
          <p:cNvSpPr/>
          <p:nvPr/>
        </p:nvSpPr>
        <p:spPr>
          <a:xfrm>
            <a:off x="970436" y="4925875"/>
            <a:ext cx="7020704" cy="461665"/>
          </a:xfrm>
          <a:prstGeom prst="rect">
            <a:avLst/>
          </a:prstGeom>
        </p:spPr>
        <p:txBody>
          <a:bodyPr wrap="none">
            <a:spAutoFit/>
          </a:bodyPr>
          <a:lstStyle/>
          <a:p>
            <a:pPr lvl="0">
              <a:spcAft>
                <a:spcPts val="600"/>
              </a:spcAft>
            </a:pPr>
            <a:r>
              <a:rPr lang="en-GB" sz="2400" b="1" dirty="0">
                <a:solidFill>
                  <a:srgbClr val="C00000"/>
                </a:solidFill>
                <a:latin typeface="Arial" panose="020B0604020202020204" pitchFamily="34" charset="0"/>
                <a:cs typeface="Arial" panose="020B0604020202020204" pitchFamily="34" charset="0"/>
              </a:rPr>
              <a:t>Would you sprinkle wood dust on your pillow?</a:t>
            </a:r>
          </a:p>
        </p:txBody>
      </p:sp>
    </p:spTree>
    <p:extLst>
      <p:ext uri="{BB962C8B-B14F-4D97-AF65-F5344CB8AC3E}">
        <p14:creationId xmlns:p14="http://schemas.microsoft.com/office/powerpoint/2010/main" val="2030797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250"/>
                                  </p:stCondLst>
                                  <p:childTnLst>
                                    <p:animEffect transition="out" filter="fade">
                                      <p:cBhvr>
                                        <p:cTn id="6" dur="500" tmFilter="0, 0; .2, .5; .8, .5; 1, 0"/>
                                        <p:tgtEl>
                                          <p:spTgt spid="11"/>
                                        </p:tgtEl>
                                      </p:cBhvr>
                                    </p:animEffect>
                                    <p:animScale>
                                      <p:cBhvr>
                                        <p:cTn id="7" dur="250" autoRev="1" fill="hold"/>
                                        <p:tgtEl>
                                          <p:spTgt spid="1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0709" y="1412777"/>
            <a:ext cx="7311690" cy="1440158"/>
          </a:xfrm>
        </p:spPr>
        <p:txBody>
          <a:bodyPr/>
          <a:lstStyle/>
          <a:p>
            <a:pPr marL="182880" indent="0">
              <a:buNone/>
            </a:pPr>
            <a:r>
              <a:rPr lang="en-GB" sz="4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Protect your Precious Lungs</a:t>
            </a:r>
            <a:br>
              <a:rPr lang="en-GB" sz="4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en-GB" sz="4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Every Breath Counts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a:off x="8820472" y="476672"/>
            <a:ext cx="0" cy="555506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11761" y="2881288"/>
            <a:ext cx="3384376" cy="1906909"/>
          </a:xfrm>
          <a:prstGeom prst="rect">
            <a:avLst/>
          </a:prstGeom>
        </p:spPr>
      </p:pic>
      <p:sp>
        <p:nvSpPr>
          <p:cNvPr id="11" name="Rectangle 10">
            <a:extLst>
              <a:ext uri="{FF2B5EF4-FFF2-40B4-BE49-F238E27FC236}">
                <a16:creationId xmlns:a16="http://schemas.microsoft.com/office/drawing/2014/main" id="{508CD79D-5C0A-4355-B3EB-8941E132C2C8}"/>
              </a:ext>
            </a:extLst>
          </p:cNvPr>
          <p:cNvSpPr/>
          <p:nvPr/>
        </p:nvSpPr>
        <p:spPr>
          <a:xfrm>
            <a:off x="627585" y="4816550"/>
            <a:ext cx="7838293" cy="907941"/>
          </a:xfrm>
          <a:prstGeom prst="rect">
            <a:avLst/>
          </a:prstGeom>
        </p:spPr>
        <p:txBody>
          <a:bodyPr wrap="square">
            <a:spAutoFit/>
          </a:bodyPr>
          <a:lstStyle/>
          <a:p>
            <a:pPr lvl="0" algn="ctr">
              <a:spcAft>
                <a:spcPts val="600"/>
              </a:spcAft>
            </a:pPr>
            <a:r>
              <a:rPr lang="en-GB" sz="2400" b="1" dirty="0">
                <a:solidFill>
                  <a:srgbClr val="C00000"/>
                </a:solidFill>
                <a:latin typeface="Arial" panose="020B0604020202020204" pitchFamily="34" charset="0"/>
                <a:cs typeface="Arial" panose="020B0604020202020204" pitchFamily="34" charset="0"/>
              </a:rPr>
              <a:t>Would you sprinkle asbestos or silica dust </a:t>
            </a:r>
          </a:p>
          <a:p>
            <a:pPr lvl="0" algn="ctr">
              <a:spcAft>
                <a:spcPts val="600"/>
              </a:spcAft>
            </a:pPr>
            <a:r>
              <a:rPr lang="en-GB" sz="2400" b="1" dirty="0">
                <a:solidFill>
                  <a:srgbClr val="C00000"/>
                </a:solidFill>
                <a:latin typeface="Arial" panose="020B0604020202020204" pitchFamily="34" charset="0"/>
                <a:cs typeface="Arial" panose="020B0604020202020204" pitchFamily="34" charset="0"/>
              </a:rPr>
              <a:t>on your cornflakes</a:t>
            </a:r>
          </a:p>
        </p:txBody>
      </p:sp>
    </p:spTree>
    <p:extLst>
      <p:ext uri="{BB962C8B-B14F-4D97-AF65-F5344CB8AC3E}">
        <p14:creationId xmlns:p14="http://schemas.microsoft.com/office/powerpoint/2010/main" val="1657951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250"/>
                                  </p:stCondLst>
                                  <p:childTnLst>
                                    <p:animEffect transition="out" filter="fade">
                                      <p:cBhvr>
                                        <p:cTn id="6" dur="750" tmFilter="0, 0; .2, .5; .8, .5; 1, 0"/>
                                        <p:tgtEl>
                                          <p:spTgt spid="11"/>
                                        </p:tgtEl>
                                      </p:cBhvr>
                                    </p:animEffect>
                                    <p:animScale>
                                      <p:cBhvr>
                                        <p:cTn id="7" dur="375" autoRev="1" fill="hold"/>
                                        <p:tgtEl>
                                          <p:spTgt spid="1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0709" y="1412777"/>
            <a:ext cx="7311690" cy="1440158"/>
          </a:xfrm>
        </p:spPr>
        <p:txBody>
          <a:bodyPr/>
          <a:lstStyle/>
          <a:p>
            <a:pPr marL="182880" indent="0">
              <a:buNone/>
            </a:pPr>
            <a:r>
              <a:rPr lang="en-GB" sz="4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Protect your Precious Lungs</a:t>
            </a:r>
            <a:br>
              <a:rPr lang="en-GB" sz="4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en-GB" sz="4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Every Breath Counts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a:off x="8820472" y="476672"/>
            <a:ext cx="0" cy="5555060"/>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457864" y="2806720"/>
            <a:ext cx="6117380" cy="3139321"/>
          </a:xfrm>
          <a:prstGeom prst="rect">
            <a:avLst/>
          </a:prstGeom>
          <a:noFill/>
        </p:spPr>
        <p:txBody>
          <a:bodyPr wrap="none" rtlCol="0">
            <a:spAutoFit/>
          </a:bodyPr>
          <a:lstStyle/>
          <a:p>
            <a:pPr algn="ctr"/>
            <a:r>
              <a:rPr lang="en-GB" sz="2800" b="1" dirty="0">
                <a:latin typeface="Arial" panose="020B0604020202020204" pitchFamily="34" charset="0"/>
                <a:cs typeface="Arial" panose="020B0604020202020204" pitchFamily="34" charset="0"/>
              </a:rPr>
              <a:t>Do not breathe</a:t>
            </a:r>
          </a:p>
          <a:p>
            <a:pPr>
              <a:spcAft>
                <a:spcPts val="1200"/>
              </a:spcAft>
            </a:pPr>
            <a:r>
              <a:rPr lang="en-GB" sz="2800" b="1" dirty="0">
                <a:latin typeface="Arial" panose="020B0604020202020204" pitchFamily="34" charset="0"/>
                <a:cs typeface="Arial" panose="020B0604020202020204" pitchFamily="34" charset="0"/>
              </a:rPr>
              <a:t>X </a:t>
            </a:r>
            <a:r>
              <a:rPr lang="en-GB" sz="2800" b="1" dirty="0">
                <a:solidFill>
                  <a:srgbClr val="FF0000"/>
                </a:solidFill>
                <a:latin typeface="Arial" panose="020B0604020202020204" pitchFamily="34" charset="0"/>
                <a:cs typeface="Arial" panose="020B0604020202020204" pitchFamily="34" charset="0"/>
              </a:rPr>
              <a:t>welding fume</a:t>
            </a:r>
          </a:p>
          <a:p>
            <a:pPr>
              <a:spcAft>
                <a:spcPts val="1200"/>
              </a:spcAft>
            </a:pPr>
            <a:r>
              <a:rPr lang="en-GB" sz="2800" b="1" dirty="0">
                <a:latin typeface="Arial" panose="020B0604020202020204" pitchFamily="34" charset="0"/>
                <a:cs typeface="Arial" panose="020B0604020202020204" pitchFamily="34" charset="0"/>
              </a:rPr>
              <a:t>X </a:t>
            </a:r>
            <a:r>
              <a:rPr lang="en-GB" sz="2800" b="1" dirty="0">
                <a:solidFill>
                  <a:srgbClr val="FF0000"/>
                </a:solidFill>
                <a:latin typeface="Arial" panose="020B0604020202020204" pitchFamily="34" charset="0"/>
                <a:cs typeface="Arial" panose="020B0604020202020204" pitchFamily="34" charset="0"/>
              </a:rPr>
              <a:t>Metal Working Fluid mist</a:t>
            </a:r>
          </a:p>
          <a:p>
            <a:pPr>
              <a:spcAft>
                <a:spcPts val="1200"/>
              </a:spcAft>
            </a:pPr>
            <a:r>
              <a:rPr lang="en-GB" sz="2800" b="1" dirty="0">
                <a:latin typeface="Arial" panose="020B0604020202020204" pitchFamily="34" charset="0"/>
                <a:cs typeface="Arial" panose="020B0604020202020204" pitchFamily="34" charset="0"/>
              </a:rPr>
              <a:t>X</a:t>
            </a:r>
            <a:r>
              <a:rPr lang="en-GB" sz="2800" b="1" dirty="0">
                <a:solidFill>
                  <a:srgbClr val="FF0000"/>
                </a:solidFill>
                <a:latin typeface="Arial" panose="020B0604020202020204" pitchFamily="34" charset="0"/>
                <a:cs typeface="Arial" panose="020B0604020202020204" pitchFamily="34" charset="0"/>
              </a:rPr>
              <a:t> paint Sprays</a:t>
            </a:r>
          </a:p>
          <a:p>
            <a:pPr>
              <a:spcAft>
                <a:spcPts val="1200"/>
              </a:spcAft>
            </a:pPr>
            <a:r>
              <a:rPr lang="en-GB" sz="2800" b="1" dirty="0">
                <a:latin typeface="Arial" panose="020B0604020202020204" pitchFamily="34" charset="0"/>
                <a:cs typeface="Arial" panose="020B0604020202020204" pitchFamily="34" charset="0"/>
              </a:rPr>
              <a:t>X </a:t>
            </a:r>
            <a:r>
              <a:rPr lang="en-GB" sz="2800" b="1" dirty="0">
                <a:solidFill>
                  <a:srgbClr val="FF0000"/>
                </a:solidFill>
                <a:latin typeface="Arial" panose="020B0604020202020204" pitchFamily="34" charset="0"/>
                <a:cs typeface="Arial" panose="020B0604020202020204" pitchFamily="34" charset="0"/>
              </a:rPr>
              <a:t>silica, wood and asbestos dusts </a:t>
            </a:r>
          </a:p>
          <a:p>
            <a:endParaRPr lang="en-GB" dirty="0"/>
          </a:p>
        </p:txBody>
      </p:sp>
    </p:spTree>
    <p:extLst>
      <p:ext uri="{BB962C8B-B14F-4D97-AF65-F5344CB8AC3E}">
        <p14:creationId xmlns:p14="http://schemas.microsoft.com/office/powerpoint/2010/main" val="2191002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250"/>
                                  </p:stCondLst>
                                  <p:childTnLst>
                                    <p:animScale>
                                      <p:cBhvr>
                                        <p:cTn id="6" dur="2000" fill="hold"/>
                                        <p:tgtEl>
                                          <p:spTgt spid="3">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0709" y="1412777"/>
            <a:ext cx="7311690" cy="1296143"/>
          </a:xfrm>
        </p:spPr>
        <p:txBody>
          <a:bodyPr/>
          <a:lstStyle/>
          <a:p>
            <a:pPr marL="182880" indent="0">
              <a:buNone/>
            </a:pPr>
            <a:r>
              <a:rPr lang="en-GB" sz="3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Protect your Precious Lungs</a:t>
            </a:r>
            <a:br>
              <a:rPr lang="en-GB" sz="3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en-GB" sz="3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Every Breath Counts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a:off x="8820472" y="476672"/>
            <a:ext cx="0" cy="5555060"/>
          </a:xfrm>
          <a:prstGeom prst="line">
            <a:avLst/>
          </a:prstGeom>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7544" y="2924944"/>
            <a:ext cx="2651760" cy="2446020"/>
          </a:xfrm>
          <a:prstGeom prst="rect">
            <a:avLst/>
          </a:prstGeom>
        </p:spPr>
      </p:pic>
      <p:sp>
        <p:nvSpPr>
          <p:cNvPr id="7" name="TextBox 6"/>
          <p:cNvSpPr txBox="1"/>
          <p:nvPr/>
        </p:nvSpPr>
        <p:spPr>
          <a:xfrm>
            <a:off x="3119304" y="3254202"/>
            <a:ext cx="5358775" cy="1015663"/>
          </a:xfrm>
          <a:prstGeom prst="rect">
            <a:avLst/>
          </a:prstGeom>
          <a:noFill/>
        </p:spPr>
        <p:txBody>
          <a:bodyPr wrap="none" rtlCol="0">
            <a:spAutoFit/>
          </a:bodyPr>
          <a:lstStyle/>
          <a:p>
            <a:r>
              <a:rPr lang="en-GB" sz="2400" b="1" dirty="0">
                <a:latin typeface="Arial" panose="020B0604020202020204" pitchFamily="34" charset="0"/>
                <a:cs typeface="Arial" panose="020B0604020202020204" pitchFamily="34" charset="0"/>
              </a:rPr>
              <a:t>Just listen to Professor Fishwick</a:t>
            </a:r>
          </a:p>
          <a:p>
            <a:r>
              <a:rPr lang="en-GB" u="sng" dirty="0">
                <a:hlinkClick r:id="rId7"/>
              </a:rPr>
              <a:t>https://www.youtube.com/watch?v=cNy8Ba-rTAU</a:t>
            </a:r>
            <a:endParaRPr lang="en-GB" dirty="0"/>
          </a:p>
          <a:p>
            <a:endParaRPr lang="en-GB" dirty="0"/>
          </a:p>
        </p:txBody>
      </p:sp>
    </p:spTree>
    <p:extLst>
      <p:ext uri="{BB962C8B-B14F-4D97-AF65-F5344CB8AC3E}">
        <p14:creationId xmlns:p14="http://schemas.microsoft.com/office/powerpoint/2010/main" val="2191002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0709" y="1412777"/>
            <a:ext cx="7311690" cy="1440158"/>
          </a:xfrm>
        </p:spPr>
        <p:txBody>
          <a:bodyPr/>
          <a:lstStyle/>
          <a:p>
            <a:pPr marL="182880" indent="0">
              <a:buNone/>
            </a:pPr>
            <a:r>
              <a:rPr lang="en-GB" sz="4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Protect your Precious Lungs</a:t>
            </a:r>
            <a:br>
              <a:rPr lang="en-GB" sz="4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en-GB" sz="4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Every Breath Counts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a:off x="8820472" y="476672"/>
            <a:ext cx="0" cy="5555060"/>
          </a:xfrm>
          <a:prstGeom prst="line">
            <a:avLst/>
          </a:prstGeom>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6395753D-0375-45FF-A3E7-6D64D04ACBC6}"/>
              </a:ext>
            </a:extLst>
          </p:cNvPr>
          <p:cNvGrpSpPr/>
          <p:nvPr/>
        </p:nvGrpSpPr>
        <p:grpSpPr>
          <a:xfrm>
            <a:off x="477039" y="2852935"/>
            <a:ext cx="8141025" cy="2042280"/>
            <a:chOff x="627585" y="2852935"/>
            <a:chExt cx="8141025" cy="2042280"/>
          </a:xfrm>
        </p:grpSpPr>
        <p:sp>
          <p:nvSpPr>
            <p:cNvPr id="7" name="TextBox 6">
              <a:extLst>
                <a:ext uri="{FF2B5EF4-FFF2-40B4-BE49-F238E27FC236}">
                  <a16:creationId xmlns:a16="http://schemas.microsoft.com/office/drawing/2014/main" id="{B176097F-CF7F-4DF6-AB05-959A734D32C0}"/>
                </a:ext>
              </a:extLst>
            </p:cNvPr>
            <p:cNvSpPr txBox="1"/>
            <p:nvPr/>
          </p:nvSpPr>
          <p:spPr>
            <a:xfrm>
              <a:off x="3063202" y="3540904"/>
              <a:ext cx="5705408" cy="1107996"/>
            </a:xfrm>
            <a:prstGeom prst="rect">
              <a:avLst/>
            </a:prstGeom>
            <a:noFill/>
          </p:spPr>
          <p:txBody>
            <a:bodyPr wrap="none" rtlCol="0">
              <a:spAutoFit/>
            </a:bodyPr>
            <a:lstStyle/>
            <a:p>
              <a:r>
                <a:rPr lang="en-GB" sz="2400" b="1" dirty="0">
                  <a:latin typeface="Arial" panose="020B0604020202020204" pitchFamily="34" charset="0"/>
                  <a:cs typeface="Arial" panose="020B0604020202020204" pitchFamily="34" charset="0"/>
                </a:rPr>
                <a:t>Listen to Stone Mason Terry’s </a:t>
              </a:r>
            </a:p>
            <a:p>
              <a:r>
                <a:rPr lang="en-GB" sz="2400" b="1" dirty="0">
                  <a:latin typeface="Arial" panose="020B0604020202020204" pitchFamily="34" charset="0"/>
                  <a:cs typeface="Arial" panose="020B0604020202020204" pitchFamily="34" charset="0"/>
                </a:rPr>
                <a:t>conversation with Professor Fishwick</a:t>
              </a:r>
            </a:p>
            <a:p>
              <a:r>
                <a:rPr lang="en-GB" dirty="0">
                  <a:latin typeface="Arial" panose="020B0604020202020204" pitchFamily="34" charset="0"/>
                  <a:cs typeface="Arial" panose="020B0604020202020204" pitchFamily="34" charset="0"/>
                  <a:hlinkClick r:id="rId6"/>
                </a:rPr>
                <a:t>https://www.youtube.com/watch?v=bPkRKoU9-qU</a:t>
              </a:r>
              <a:endParaRPr lang="en-GB" sz="2400" b="1" dirty="0">
                <a:latin typeface="Arial" panose="020B0604020202020204" pitchFamily="34" charset="0"/>
                <a:cs typeface="Arial" panose="020B0604020202020204" pitchFamily="34" charset="0"/>
              </a:endParaRPr>
            </a:p>
          </p:txBody>
        </p:sp>
        <p:pic>
          <p:nvPicPr>
            <p:cNvPr id="11" name="Picture 10" descr="A person wearing a suit and tie&#10;&#10;Description automatically generated">
              <a:extLst>
                <a:ext uri="{FF2B5EF4-FFF2-40B4-BE49-F238E27FC236}">
                  <a16:creationId xmlns:a16="http://schemas.microsoft.com/office/drawing/2014/main" id="{0082D4D7-B3EA-4AFF-A4BC-14E257D5FE7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27585" y="2852935"/>
              <a:ext cx="2439588" cy="2042280"/>
            </a:xfrm>
            <a:prstGeom prst="rect">
              <a:avLst/>
            </a:prstGeom>
          </p:spPr>
        </p:pic>
      </p:grpSp>
    </p:spTree>
    <p:extLst>
      <p:ext uri="{BB962C8B-B14F-4D97-AF65-F5344CB8AC3E}">
        <p14:creationId xmlns:p14="http://schemas.microsoft.com/office/powerpoint/2010/main" val="2191002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E77046B8F4AC46BB742A33D25C48A4" ma:contentTypeVersion="10" ma:contentTypeDescription="Create a new document." ma:contentTypeScope="" ma:versionID="5a3047b0e40f5268db603e6096ece145">
  <xsd:schema xmlns:xsd="http://www.w3.org/2001/XMLSchema" xmlns:xs="http://www.w3.org/2001/XMLSchema" xmlns:p="http://schemas.microsoft.com/office/2006/metadata/properties" xmlns:ns3="45dc8ab5-fed7-4be1-8d50-f31354fc534b" targetNamespace="http://schemas.microsoft.com/office/2006/metadata/properties" ma:root="true" ma:fieldsID="db1e125fcae882ca995a238d9210d14e" ns3:_="">
    <xsd:import namespace="45dc8ab5-fed7-4be1-8d50-f31354fc534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dc8ab5-fed7-4be1-8d50-f31354fc53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15557CA-CC39-4930-94FA-E02AF5D73F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dc8ab5-fed7-4be1-8d50-f31354fc53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8D17C67-004E-48B0-A818-F9D0BF3FE3D7}">
  <ds:schemaRefs>
    <ds:schemaRef ds:uri="http://schemas.microsoft.com/sharepoint/v3/contenttype/forms"/>
  </ds:schemaRefs>
</ds:datastoreItem>
</file>

<file path=customXml/itemProps3.xml><?xml version="1.0" encoding="utf-8"?>
<ds:datastoreItem xmlns:ds="http://schemas.openxmlformats.org/officeDocument/2006/customXml" ds:itemID="{72F2E0BF-56C7-4D95-8F51-BC0A659AD31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1246</TotalTime>
  <Words>1330</Words>
  <Application>Microsoft Office PowerPoint</Application>
  <PresentationFormat>On-screen Show (4:3)</PresentationFormat>
  <Paragraphs>127</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Protect Your Precious Lungs -  Every Breath Counts</vt:lpstr>
      <vt:lpstr>Protect your Precious Lungs Every Breath Counts</vt:lpstr>
      <vt:lpstr>PowerPoint Presentation</vt:lpstr>
      <vt:lpstr>Protect your Precious Lungs Every Breath Counts</vt:lpstr>
      <vt:lpstr>Protect your Precious Lungs Every Breath Counts</vt:lpstr>
      <vt:lpstr>Protect your Precious Lungs Every Breath Counts</vt:lpstr>
      <vt:lpstr>Protect your Precious Lungs Every Breath Counts</vt:lpstr>
      <vt:lpstr>Protect your Precious Lungs Every Breath Counts</vt:lpstr>
      <vt:lpstr>Protect your Precious Lungs Every Breath Counts</vt:lpstr>
    </vt:vector>
  </TitlesOfParts>
  <Company>Safety Groups UK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LOcHER protect your lungs</dc:subject>
  <dc:creator>Name</dc:creator>
  <cp:lastModifiedBy>Bob Rajan</cp:lastModifiedBy>
  <cp:revision>49</cp:revision>
  <cp:lastPrinted>2020-03-03T10:11:01Z</cp:lastPrinted>
  <dcterms:created xsi:type="dcterms:W3CDTF">2019-07-22T14:13:22Z</dcterms:created>
  <dcterms:modified xsi:type="dcterms:W3CDTF">2021-02-17T10:37:42Z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0x010100DAE77046B8F4AC46BB742A33D25C48A4</vt:lpwstr>
  </property>
</Properties>
</file>