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81" r:id="rId3"/>
    <p:sldId id="280" r:id="rId4"/>
    <p:sldId id="275" r:id="rId5"/>
    <p:sldId id="283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4B8C5E-824E-4531-911D-0FD28FD88CB0}" v="65" dt="2021-03-22T12:13:07.6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655" autoAdjust="0"/>
  </p:normalViewPr>
  <p:slideViewPr>
    <p:cSldViewPr snapToGrid="0">
      <p:cViewPr varScale="1">
        <p:scale>
          <a:sx n="61" d="100"/>
          <a:sy n="61" d="100"/>
        </p:scale>
        <p:origin x="408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160" y="2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Rajan" userId="efe1b2ae-a6ce-4d4c-a207-b19fb703a183" providerId="ADAL" clId="{7F4B8C5E-824E-4531-911D-0FD28FD88CB0}"/>
    <pc:docChg chg="undo custSel addSld delSld modSld sldOrd">
      <pc:chgData name="Bob Rajan" userId="efe1b2ae-a6ce-4d4c-a207-b19fb703a183" providerId="ADAL" clId="{7F4B8C5E-824E-4531-911D-0FD28FD88CB0}" dt="2021-03-22T21:31:24.677" v="2245" actId="6549"/>
      <pc:docMkLst>
        <pc:docMk/>
      </pc:docMkLst>
      <pc:sldChg chg="del">
        <pc:chgData name="Bob Rajan" userId="efe1b2ae-a6ce-4d4c-a207-b19fb703a183" providerId="ADAL" clId="{7F4B8C5E-824E-4531-911D-0FD28FD88CB0}" dt="2021-03-22T12:05:39.734" v="2069" actId="47"/>
        <pc:sldMkLst>
          <pc:docMk/>
          <pc:sldMk cId="2575836499" sldId="257"/>
        </pc:sldMkLst>
      </pc:sldChg>
      <pc:sldChg chg="del">
        <pc:chgData name="Bob Rajan" userId="efe1b2ae-a6ce-4d4c-a207-b19fb703a183" providerId="ADAL" clId="{7F4B8C5E-824E-4531-911D-0FD28FD88CB0}" dt="2021-03-22T12:05:39.339" v="2068" actId="47"/>
        <pc:sldMkLst>
          <pc:docMk/>
          <pc:sldMk cId="3317008913" sldId="258"/>
        </pc:sldMkLst>
      </pc:sldChg>
      <pc:sldChg chg="del">
        <pc:chgData name="Bob Rajan" userId="efe1b2ae-a6ce-4d4c-a207-b19fb703a183" providerId="ADAL" clId="{7F4B8C5E-824E-4531-911D-0FD28FD88CB0}" dt="2021-03-22T12:05:38.975" v="2067" actId="47"/>
        <pc:sldMkLst>
          <pc:docMk/>
          <pc:sldMk cId="259622100" sldId="259"/>
        </pc:sldMkLst>
      </pc:sldChg>
      <pc:sldChg chg="del">
        <pc:chgData name="Bob Rajan" userId="efe1b2ae-a6ce-4d4c-a207-b19fb703a183" providerId="ADAL" clId="{7F4B8C5E-824E-4531-911D-0FD28FD88CB0}" dt="2021-03-22T12:05:38.552" v="2066" actId="47"/>
        <pc:sldMkLst>
          <pc:docMk/>
          <pc:sldMk cId="3823231534" sldId="260"/>
        </pc:sldMkLst>
      </pc:sldChg>
      <pc:sldChg chg="del">
        <pc:chgData name="Bob Rajan" userId="efe1b2ae-a6ce-4d4c-a207-b19fb703a183" providerId="ADAL" clId="{7F4B8C5E-824E-4531-911D-0FD28FD88CB0}" dt="2021-03-22T12:05:38.150" v="2065" actId="47"/>
        <pc:sldMkLst>
          <pc:docMk/>
          <pc:sldMk cId="775369321" sldId="261"/>
        </pc:sldMkLst>
      </pc:sldChg>
      <pc:sldChg chg="del">
        <pc:chgData name="Bob Rajan" userId="efe1b2ae-a6ce-4d4c-a207-b19fb703a183" providerId="ADAL" clId="{7F4B8C5E-824E-4531-911D-0FD28FD88CB0}" dt="2021-03-22T12:05:37.716" v="2064" actId="47"/>
        <pc:sldMkLst>
          <pc:docMk/>
          <pc:sldMk cId="2873662319" sldId="262"/>
        </pc:sldMkLst>
      </pc:sldChg>
      <pc:sldChg chg="del">
        <pc:chgData name="Bob Rajan" userId="efe1b2ae-a6ce-4d4c-a207-b19fb703a183" providerId="ADAL" clId="{7F4B8C5E-824E-4531-911D-0FD28FD88CB0}" dt="2021-03-22T12:05:37.298" v="2063" actId="47"/>
        <pc:sldMkLst>
          <pc:docMk/>
          <pc:sldMk cId="1990585200" sldId="263"/>
        </pc:sldMkLst>
      </pc:sldChg>
      <pc:sldChg chg="del">
        <pc:chgData name="Bob Rajan" userId="efe1b2ae-a6ce-4d4c-a207-b19fb703a183" providerId="ADAL" clId="{7F4B8C5E-824E-4531-911D-0FD28FD88CB0}" dt="2021-03-22T12:05:36.108" v="2061" actId="47"/>
        <pc:sldMkLst>
          <pc:docMk/>
          <pc:sldMk cId="4017025183" sldId="264"/>
        </pc:sldMkLst>
      </pc:sldChg>
      <pc:sldChg chg="del">
        <pc:chgData name="Bob Rajan" userId="efe1b2ae-a6ce-4d4c-a207-b19fb703a183" providerId="ADAL" clId="{7F4B8C5E-824E-4531-911D-0FD28FD88CB0}" dt="2021-03-22T12:05:36.663" v="2062" actId="47"/>
        <pc:sldMkLst>
          <pc:docMk/>
          <pc:sldMk cId="837426164" sldId="265"/>
        </pc:sldMkLst>
      </pc:sldChg>
      <pc:sldChg chg="del">
        <pc:chgData name="Bob Rajan" userId="efe1b2ae-a6ce-4d4c-a207-b19fb703a183" providerId="ADAL" clId="{7F4B8C5E-824E-4531-911D-0FD28FD88CB0}" dt="2021-03-22T12:05:41.415" v="2073" actId="47"/>
        <pc:sldMkLst>
          <pc:docMk/>
          <pc:sldMk cId="1550224473" sldId="266"/>
        </pc:sldMkLst>
      </pc:sldChg>
      <pc:sldChg chg="addSp modSp mod modNotes">
        <pc:chgData name="Bob Rajan" userId="efe1b2ae-a6ce-4d4c-a207-b19fb703a183" providerId="ADAL" clId="{7F4B8C5E-824E-4531-911D-0FD28FD88CB0}" dt="2021-03-22T21:27:53.672" v="2202" actId="255"/>
        <pc:sldMkLst>
          <pc:docMk/>
          <pc:sldMk cId="1430539300" sldId="267"/>
        </pc:sldMkLst>
        <pc:spChg chg="add mod">
          <ac:chgData name="Bob Rajan" userId="efe1b2ae-a6ce-4d4c-a207-b19fb703a183" providerId="ADAL" clId="{7F4B8C5E-824E-4531-911D-0FD28FD88CB0}" dt="2021-03-22T10:04:16.279" v="315" actId="122"/>
          <ac:spMkLst>
            <pc:docMk/>
            <pc:sldMk cId="1430539300" sldId="267"/>
            <ac:spMk id="2" creationId="{2262B00E-D2B5-482A-859D-0F470CFB3B88}"/>
          </ac:spMkLst>
        </pc:spChg>
        <pc:spChg chg="add mod">
          <ac:chgData name="Bob Rajan" userId="efe1b2ae-a6ce-4d4c-a207-b19fb703a183" providerId="ADAL" clId="{7F4B8C5E-824E-4531-911D-0FD28FD88CB0}" dt="2021-03-22T12:12:13.965" v="2127" actId="20577"/>
          <ac:spMkLst>
            <pc:docMk/>
            <pc:sldMk cId="1430539300" sldId="267"/>
            <ac:spMk id="7" creationId="{8DBBD136-207E-4B0E-8E46-6BDCF3ED3099}"/>
          </ac:spMkLst>
        </pc:spChg>
        <pc:spChg chg="add mod">
          <ac:chgData name="Bob Rajan" userId="efe1b2ae-a6ce-4d4c-a207-b19fb703a183" providerId="ADAL" clId="{7F4B8C5E-824E-4531-911D-0FD28FD88CB0}" dt="2021-03-22T12:13:55.457" v="2179" actId="255"/>
          <ac:spMkLst>
            <pc:docMk/>
            <pc:sldMk cId="1430539300" sldId="267"/>
            <ac:spMk id="10" creationId="{63675F46-C865-40ED-90DF-B5DC4F39A61B}"/>
          </ac:spMkLst>
        </pc:spChg>
        <pc:picChg chg="add mod">
          <ac:chgData name="Bob Rajan" userId="efe1b2ae-a6ce-4d4c-a207-b19fb703a183" providerId="ADAL" clId="{7F4B8C5E-824E-4531-911D-0FD28FD88CB0}" dt="2021-03-22T10:04:34.429" v="317" actId="1076"/>
          <ac:picMkLst>
            <pc:docMk/>
            <pc:sldMk cId="1430539300" sldId="267"/>
            <ac:picMk id="6" creationId="{CF1D436A-A0C7-49E7-BCF1-9D4D0B10EB66}"/>
          </ac:picMkLst>
        </pc:picChg>
      </pc:sldChg>
      <pc:sldChg chg="del">
        <pc:chgData name="Bob Rajan" userId="efe1b2ae-a6ce-4d4c-a207-b19fb703a183" providerId="ADAL" clId="{7F4B8C5E-824E-4531-911D-0FD28FD88CB0}" dt="2021-03-22T12:05:40.982" v="2072" actId="47"/>
        <pc:sldMkLst>
          <pc:docMk/>
          <pc:sldMk cId="733711450" sldId="268"/>
        </pc:sldMkLst>
      </pc:sldChg>
      <pc:sldChg chg="del">
        <pc:chgData name="Bob Rajan" userId="efe1b2ae-a6ce-4d4c-a207-b19fb703a183" providerId="ADAL" clId="{7F4B8C5E-824E-4531-911D-0FD28FD88CB0}" dt="2021-03-22T12:05:40.627" v="2071" actId="47"/>
        <pc:sldMkLst>
          <pc:docMk/>
          <pc:sldMk cId="3278219154" sldId="269"/>
        </pc:sldMkLst>
      </pc:sldChg>
      <pc:sldChg chg="del">
        <pc:chgData name="Bob Rajan" userId="efe1b2ae-a6ce-4d4c-a207-b19fb703a183" providerId="ADAL" clId="{7F4B8C5E-824E-4531-911D-0FD28FD88CB0}" dt="2021-03-22T12:05:40.094" v="2070" actId="47"/>
        <pc:sldMkLst>
          <pc:docMk/>
          <pc:sldMk cId="4206015703" sldId="270"/>
        </pc:sldMkLst>
      </pc:sldChg>
      <pc:sldChg chg="del">
        <pc:chgData name="Bob Rajan" userId="efe1b2ae-a6ce-4d4c-a207-b19fb703a183" providerId="ADAL" clId="{7F4B8C5E-824E-4531-911D-0FD28FD88CB0}" dt="2021-03-22T12:05:42.537" v="2075" actId="47"/>
        <pc:sldMkLst>
          <pc:docMk/>
          <pc:sldMk cId="1228773553" sldId="273"/>
        </pc:sldMkLst>
      </pc:sldChg>
      <pc:sldChg chg="del">
        <pc:chgData name="Bob Rajan" userId="efe1b2ae-a6ce-4d4c-a207-b19fb703a183" providerId="ADAL" clId="{7F4B8C5E-824E-4531-911D-0FD28FD88CB0}" dt="2021-03-22T12:05:41.818" v="2074" actId="47"/>
        <pc:sldMkLst>
          <pc:docMk/>
          <pc:sldMk cId="620806957" sldId="274"/>
        </pc:sldMkLst>
      </pc:sldChg>
      <pc:sldChg chg="addSp modSp add mod modNotes modNotesTx">
        <pc:chgData name="Bob Rajan" userId="efe1b2ae-a6ce-4d4c-a207-b19fb703a183" providerId="ADAL" clId="{7F4B8C5E-824E-4531-911D-0FD28FD88CB0}" dt="2021-03-22T21:31:24.677" v="2245" actId="6549"/>
        <pc:sldMkLst>
          <pc:docMk/>
          <pc:sldMk cId="3861467849" sldId="275"/>
        </pc:sldMkLst>
        <pc:spChg chg="mod">
          <ac:chgData name="Bob Rajan" userId="efe1b2ae-a6ce-4d4c-a207-b19fb703a183" providerId="ADAL" clId="{7F4B8C5E-824E-4531-911D-0FD28FD88CB0}" dt="2021-03-22T10:38:36.039" v="851" actId="6549"/>
          <ac:spMkLst>
            <pc:docMk/>
            <pc:sldMk cId="3861467849" sldId="275"/>
            <ac:spMk id="2" creationId="{2262B00E-D2B5-482A-859D-0F470CFB3B88}"/>
          </ac:spMkLst>
        </pc:spChg>
        <pc:spChg chg="add mod">
          <ac:chgData name="Bob Rajan" userId="efe1b2ae-a6ce-4d4c-a207-b19fb703a183" providerId="ADAL" clId="{7F4B8C5E-824E-4531-911D-0FD28FD88CB0}" dt="2021-03-22T21:31:24.677" v="2245" actId="6549"/>
          <ac:spMkLst>
            <pc:docMk/>
            <pc:sldMk cId="3861467849" sldId="275"/>
            <ac:spMk id="3" creationId="{A8076415-469D-456F-A721-F9C6FCA40A98}"/>
          </ac:spMkLst>
        </pc:spChg>
        <pc:picChg chg="add mod">
          <ac:chgData name="Bob Rajan" userId="efe1b2ae-a6ce-4d4c-a207-b19fb703a183" providerId="ADAL" clId="{7F4B8C5E-824E-4531-911D-0FD28FD88CB0}" dt="2021-03-22T12:08:27.876" v="2096" actId="1076"/>
          <ac:picMkLst>
            <pc:docMk/>
            <pc:sldMk cId="3861467849" sldId="275"/>
            <ac:picMk id="6" creationId="{578646A8-0F09-4377-B364-31FDA4591B47}"/>
          </ac:picMkLst>
        </pc:picChg>
      </pc:sldChg>
      <pc:sldChg chg="addSp modSp add mod modNotes">
        <pc:chgData name="Bob Rajan" userId="efe1b2ae-a6ce-4d4c-a207-b19fb703a183" providerId="ADAL" clId="{7F4B8C5E-824E-4531-911D-0FD28FD88CB0}" dt="2021-03-22T21:30:10.158" v="2236" actId="255"/>
        <pc:sldMkLst>
          <pc:docMk/>
          <pc:sldMk cId="37826245" sldId="276"/>
        </pc:sldMkLst>
        <pc:spChg chg="add mod">
          <ac:chgData name="Bob Rajan" userId="efe1b2ae-a6ce-4d4c-a207-b19fb703a183" providerId="ADAL" clId="{7F4B8C5E-824E-4531-911D-0FD28FD88CB0}" dt="2021-03-22T12:04:44.909" v="2059" actId="20577"/>
          <ac:spMkLst>
            <pc:docMk/>
            <pc:sldMk cId="37826245" sldId="276"/>
            <ac:spMk id="3" creationId="{FD16FD80-FD6C-4595-B33F-F2CD06780E9A}"/>
          </ac:spMkLst>
        </pc:spChg>
        <pc:picChg chg="add mod">
          <ac:chgData name="Bob Rajan" userId="efe1b2ae-a6ce-4d4c-a207-b19fb703a183" providerId="ADAL" clId="{7F4B8C5E-824E-4531-911D-0FD28FD88CB0}" dt="2021-03-22T12:05:19.414" v="2060" actId="14100"/>
          <ac:picMkLst>
            <pc:docMk/>
            <pc:sldMk cId="37826245" sldId="276"/>
            <ac:picMk id="6" creationId="{64062F2E-5EB3-48DA-9278-8522493477E2}"/>
          </ac:picMkLst>
        </pc:picChg>
        <pc:picChg chg="add mod">
          <ac:chgData name="Bob Rajan" userId="efe1b2ae-a6ce-4d4c-a207-b19fb703a183" providerId="ADAL" clId="{7F4B8C5E-824E-4531-911D-0FD28FD88CB0}" dt="2021-03-22T12:04:30.031" v="2049" actId="1076"/>
          <ac:picMkLst>
            <pc:docMk/>
            <pc:sldMk cId="37826245" sldId="276"/>
            <ac:picMk id="8" creationId="{0B6FC050-B187-463D-BCC0-C845DA81C849}"/>
          </ac:picMkLst>
        </pc:picChg>
      </pc:sldChg>
      <pc:sldChg chg="add del">
        <pc:chgData name="Bob Rajan" userId="efe1b2ae-a6ce-4d4c-a207-b19fb703a183" providerId="ADAL" clId="{7F4B8C5E-824E-4531-911D-0FD28FD88CB0}" dt="2021-03-22T12:05:44.529" v="2078" actId="47"/>
        <pc:sldMkLst>
          <pc:docMk/>
          <pc:sldMk cId="118759639" sldId="277"/>
        </pc:sldMkLst>
      </pc:sldChg>
      <pc:sldChg chg="add del">
        <pc:chgData name="Bob Rajan" userId="efe1b2ae-a6ce-4d4c-a207-b19fb703a183" providerId="ADAL" clId="{7F4B8C5E-824E-4531-911D-0FD28FD88CB0}" dt="2021-03-22T12:05:44.112" v="2077" actId="47"/>
        <pc:sldMkLst>
          <pc:docMk/>
          <pc:sldMk cId="1766209047" sldId="278"/>
        </pc:sldMkLst>
      </pc:sldChg>
      <pc:sldChg chg="add del">
        <pc:chgData name="Bob Rajan" userId="efe1b2ae-a6ce-4d4c-a207-b19fb703a183" providerId="ADAL" clId="{7F4B8C5E-824E-4531-911D-0FD28FD88CB0}" dt="2021-03-22T12:05:43.387" v="2076" actId="47"/>
        <pc:sldMkLst>
          <pc:docMk/>
          <pc:sldMk cId="3390731561" sldId="279"/>
        </pc:sldMkLst>
      </pc:sldChg>
      <pc:sldChg chg="addSp modSp add mod modNotes modNotesTx">
        <pc:chgData name="Bob Rajan" userId="efe1b2ae-a6ce-4d4c-a207-b19fb703a183" providerId="ADAL" clId="{7F4B8C5E-824E-4531-911D-0FD28FD88CB0}" dt="2021-03-22T21:28:54.350" v="2216" actId="6549"/>
        <pc:sldMkLst>
          <pc:docMk/>
          <pc:sldMk cId="765569297" sldId="280"/>
        </pc:sldMkLst>
        <pc:spChg chg="mod">
          <ac:chgData name="Bob Rajan" userId="efe1b2ae-a6ce-4d4c-a207-b19fb703a183" providerId="ADAL" clId="{7F4B8C5E-824E-4531-911D-0FD28FD88CB0}" dt="2021-03-22T10:35:05.549" v="846" actId="1076"/>
          <ac:spMkLst>
            <pc:docMk/>
            <pc:sldMk cId="765569297" sldId="280"/>
            <ac:spMk id="2" creationId="{2262B00E-D2B5-482A-859D-0F470CFB3B88}"/>
          </ac:spMkLst>
        </pc:spChg>
        <pc:spChg chg="add mod">
          <ac:chgData name="Bob Rajan" userId="efe1b2ae-a6ce-4d4c-a207-b19fb703a183" providerId="ADAL" clId="{7F4B8C5E-824E-4531-911D-0FD28FD88CB0}" dt="2021-03-22T12:08:00.369" v="2088" actId="1076"/>
          <ac:spMkLst>
            <pc:docMk/>
            <pc:sldMk cId="765569297" sldId="280"/>
            <ac:spMk id="3" creationId="{3574CA6A-F98F-41C5-BF60-5EF36011DD2E}"/>
          </ac:spMkLst>
        </pc:spChg>
        <pc:picChg chg="mod">
          <ac:chgData name="Bob Rajan" userId="efe1b2ae-a6ce-4d4c-a207-b19fb703a183" providerId="ADAL" clId="{7F4B8C5E-824E-4531-911D-0FD28FD88CB0}" dt="2021-03-22T10:35:07.412" v="847" actId="1076"/>
          <ac:picMkLst>
            <pc:docMk/>
            <pc:sldMk cId="765569297" sldId="280"/>
            <ac:picMk id="6" creationId="{CF1D436A-A0C7-49E7-BCF1-9D4D0B10EB66}"/>
          </ac:picMkLst>
        </pc:picChg>
        <pc:picChg chg="add mod">
          <ac:chgData name="Bob Rajan" userId="efe1b2ae-a6ce-4d4c-a207-b19fb703a183" providerId="ADAL" clId="{7F4B8C5E-824E-4531-911D-0FD28FD88CB0}" dt="2021-03-22T12:08:11.842" v="2094" actId="1076"/>
          <ac:picMkLst>
            <pc:docMk/>
            <pc:sldMk cId="765569297" sldId="280"/>
            <ac:picMk id="7" creationId="{30C86637-ED19-4759-972F-32433E286F20}"/>
          </ac:picMkLst>
        </pc:picChg>
        <pc:picChg chg="add mod">
          <ac:chgData name="Bob Rajan" userId="efe1b2ae-a6ce-4d4c-a207-b19fb703a183" providerId="ADAL" clId="{7F4B8C5E-824E-4531-911D-0FD28FD88CB0}" dt="2021-03-22T12:08:13.496" v="2095" actId="1076"/>
          <ac:picMkLst>
            <pc:docMk/>
            <pc:sldMk cId="765569297" sldId="280"/>
            <ac:picMk id="9" creationId="{6B156C6D-8412-4D1C-A276-8D4F2A9985D6}"/>
          </ac:picMkLst>
        </pc:picChg>
      </pc:sldChg>
      <pc:sldChg chg="modSp add mod ord modNotes modNotesTx">
        <pc:chgData name="Bob Rajan" userId="efe1b2ae-a6ce-4d4c-a207-b19fb703a183" providerId="ADAL" clId="{7F4B8C5E-824E-4531-911D-0FD28FD88CB0}" dt="2021-03-22T12:07:41.695" v="2087" actId="14100"/>
        <pc:sldMkLst>
          <pc:docMk/>
          <pc:sldMk cId="815456326" sldId="281"/>
        </pc:sldMkLst>
        <pc:spChg chg="mod">
          <ac:chgData name="Bob Rajan" userId="efe1b2ae-a6ce-4d4c-a207-b19fb703a183" providerId="ADAL" clId="{7F4B8C5E-824E-4531-911D-0FD28FD88CB0}" dt="2021-03-22T12:07:32.212" v="2084" actId="1076"/>
          <ac:spMkLst>
            <pc:docMk/>
            <pc:sldMk cId="815456326" sldId="281"/>
            <ac:spMk id="3" creationId="{3574CA6A-F98F-41C5-BF60-5EF36011DD2E}"/>
          </ac:spMkLst>
        </pc:spChg>
        <pc:picChg chg="mod">
          <ac:chgData name="Bob Rajan" userId="efe1b2ae-a6ce-4d4c-a207-b19fb703a183" providerId="ADAL" clId="{7F4B8C5E-824E-4531-911D-0FD28FD88CB0}" dt="2021-03-22T12:07:41.695" v="2087" actId="14100"/>
          <ac:picMkLst>
            <pc:docMk/>
            <pc:sldMk cId="815456326" sldId="281"/>
            <ac:picMk id="6" creationId="{CF1D436A-A0C7-49E7-BCF1-9D4D0B10EB66}"/>
          </ac:picMkLst>
        </pc:picChg>
      </pc:sldChg>
      <pc:sldChg chg="add del">
        <pc:chgData name="Bob Rajan" userId="efe1b2ae-a6ce-4d4c-a207-b19fb703a183" providerId="ADAL" clId="{7F4B8C5E-824E-4531-911D-0FD28FD88CB0}" dt="2021-03-22T11:48:18.950" v="1788" actId="47"/>
        <pc:sldMkLst>
          <pc:docMk/>
          <pc:sldMk cId="299601153" sldId="282"/>
        </pc:sldMkLst>
      </pc:sldChg>
      <pc:sldChg chg="modSp add mod modNotes">
        <pc:chgData name="Bob Rajan" userId="efe1b2ae-a6ce-4d4c-a207-b19fb703a183" providerId="ADAL" clId="{7F4B8C5E-824E-4531-911D-0FD28FD88CB0}" dt="2021-03-22T21:29:49.190" v="2226" actId="255"/>
        <pc:sldMkLst>
          <pc:docMk/>
          <pc:sldMk cId="1778223977" sldId="283"/>
        </pc:sldMkLst>
        <pc:spChg chg="mod">
          <ac:chgData name="Bob Rajan" userId="efe1b2ae-a6ce-4d4c-a207-b19fb703a183" providerId="ADAL" clId="{7F4B8C5E-824E-4531-911D-0FD28FD88CB0}" dt="2021-03-22T11:58:20.356" v="1990" actId="1076"/>
          <ac:spMkLst>
            <pc:docMk/>
            <pc:sldMk cId="1778223977" sldId="283"/>
            <ac:spMk id="3" creationId="{FD16FD80-FD6C-4595-B33F-F2CD06780E9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E048D-E3C0-4997-8AC3-6A147475B1AA}" type="datetimeFigureOut">
              <a:rPr lang="en-GB" smtClean="0"/>
              <a:t>22/03/2021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3715F-CFAA-4439-86DE-557331017D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82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pubns/indg214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/>
              <a:t>No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3715F-CFAA-4439-86DE-557331017D7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186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sz="1600" dirty="0"/>
              <a:t>Why? 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GB" sz="1600" dirty="0"/>
              <a:t>People at work can suffer injuries or be taken ill 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GB" sz="1600" dirty="0"/>
              <a:t>To give them immediate attention and 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GB" sz="1600" dirty="0"/>
              <a:t>Call an ambulance in serious cases 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endParaRPr lang="en-GB" sz="1600" dirty="0"/>
          </a:p>
          <a:p>
            <a:pPr>
              <a:spcAft>
                <a:spcPts val="600"/>
              </a:spcAft>
            </a:pPr>
            <a:r>
              <a:rPr lang="en-GB" sz="1600" dirty="0"/>
              <a:t>People (employees, and visitors to the workplace) can fall ill, like having a migraine, suffering from heart problems or become injured at work, for example due to a slip/trip accident.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3715F-CFAA-4439-86DE-557331017D7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926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14473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sz="1600" dirty="0"/>
              <a:t>Adequate and appropriate - it will depend on the circumstances in your workplace, such as:</a:t>
            </a:r>
          </a:p>
          <a:p>
            <a:pPr>
              <a:spcAft>
                <a:spcPts val="600"/>
              </a:spcAft>
            </a:pPr>
            <a:r>
              <a:rPr lang="en-GB" sz="1600" dirty="0"/>
              <a:t>hazards, risk, number of people, work shift patterns, accident/incident records; distance from emergency services and facilities </a:t>
            </a:r>
          </a:p>
          <a:p>
            <a:pPr>
              <a:spcAft>
                <a:spcPts val="600"/>
              </a:spcAft>
            </a:pPr>
            <a:r>
              <a:rPr lang="en-GB" sz="1600" dirty="0"/>
              <a:t>Competent people – The minimum provision is: </a:t>
            </a:r>
          </a:p>
          <a:p>
            <a:pPr>
              <a:spcAft>
                <a:spcPts val="600"/>
              </a:spcAft>
            </a:pPr>
            <a:r>
              <a:rPr lang="en-GB" sz="1600" dirty="0"/>
              <a:t>an appointed person to take charge of first-aid arrangements including a suitably stocked first-aid box. </a:t>
            </a:r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r>
              <a:rPr lang="en-GB" sz="1600" dirty="0"/>
              <a:t>Depending on circumstances, providing: first-aiders; additional first-aid equipment and first-aid room.</a:t>
            </a:r>
          </a:p>
          <a:p>
            <a:pPr>
              <a:spcAft>
                <a:spcPts val="600"/>
              </a:spcAft>
            </a:pPr>
            <a:r>
              <a:rPr lang="en-GB" sz="1600" dirty="0"/>
              <a:t>You do not need to know more. It is for the employer. Lots of help available: e.g.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>
                <a:hlinkClick r:id="rId3"/>
              </a:rPr>
              <a:t>First aid at work - your questions answered (hse.gov.uk)</a:t>
            </a:r>
            <a:endParaRPr lang="en-GB" sz="1600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3715F-CFAA-4439-86DE-557331017D7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755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959679"/>
          </a:xfrm>
        </p:spPr>
        <p:txBody>
          <a:bodyPr/>
          <a:lstStyle/>
          <a:p>
            <a:r>
              <a:rPr lang="en-GB" sz="1600" b="1" dirty="0"/>
              <a:t>The role of an appointed person, It includes: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Looking after first-aid equipment and facilities, making sure it is fully stocked, out-of-date materials are replaced, First Aid signs are available and displayed in areas so that it will tell what to do in case of a need.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 Calling the emergency services when required.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Provide emergency cover where a first-aider is absent due to unforeseen circumstances (annual leave does not count). </a:t>
            </a:r>
          </a:p>
          <a:p>
            <a:endParaRPr lang="en-GB" sz="1600" dirty="0"/>
          </a:p>
          <a:p>
            <a:r>
              <a:rPr lang="en-GB" sz="1600" dirty="0"/>
              <a:t>An appointed person does not need first-aid training. </a:t>
            </a:r>
          </a:p>
          <a:p>
            <a:endParaRPr lang="en-GB" sz="1600" dirty="0"/>
          </a:p>
          <a:p>
            <a:r>
              <a:rPr lang="en-GB" sz="1600" b="1" dirty="0"/>
              <a:t>A first-aider </a:t>
            </a:r>
            <a:r>
              <a:rPr lang="en-GB" sz="1600" dirty="0"/>
              <a:t>is someone who has done training appropriate to the level identified in the needs assessment.</a:t>
            </a:r>
          </a:p>
          <a:p>
            <a:r>
              <a:rPr lang="en-GB" sz="1600" b="1" dirty="0"/>
              <a:t>Why not consider becoming a trained First-Aider. It will help people and your CV will have something to standout.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3715F-CFAA-4439-86DE-557331017D7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286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/>
              <a:t>No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3715F-CFAA-4439-86DE-557331017D7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7254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/>
              <a:t>No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3715F-CFAA-4439-86DE-557331017D7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01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DFDD2-044E-4906-ACC3-A033B1B4D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048AD-AEF0-4D8B-B371-7DBD07827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2092C-B544-4B57-A928-18B85F886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1313-2293-4DA2-9570-32EAA9D8F609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027E6-E3F1-43C7-A863-2C4F54699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7CC35-2383-4B62-8461-1A3A47D89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77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DD328-8639-4762-84AF-33BCF2B8D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45ECEA-B347-4AC4-AEE9-8FE7614AB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0FA6-D5D0-45AB-9F1B-E0D421858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FA0C-1D1D-4264-A866-8524BD8DC3D6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A0DE7-1826-4784-AB3A-344D735F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D7744-866D-40D6-A642-68706316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71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AE7600-661B-481F-AB46-8996A1C8B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22CBB-554F-4F81-80A8-6AF356692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8B89B-C0B5-42D0-B37E-717EC74D8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4F24-CEDF-495F-94BE-6D411CFC2CB4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44A5A-1C64-4763-B49B-0B4DAABD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50A23-B2C7-4C17-9C40-A2F390938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26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D0E72-311E-41D2-AF1E-D83597ACE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F1C9F-888C-415A-96E7-DEFB79AD3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1969C-C761-4AE0-AB2A-C10A88428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DBA0-5830-4756-9D9C-C76757696671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A86E6-E2DF-4467-837F-D21B782A2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E7D14-6BE1-4EF3-A2A2-7DD213E6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58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6C18D-52A9-48F2-96BA-C6C069A25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C65C2-E573-4B1F-8C8B-0A609884F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2347A-23B3-4AFB-AECA-0B70A873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2C56-907B-42A2-84D4-7E663AB88829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E6160-A9AE-4480-A100-EEEF1B00B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7991A-DEDA-4DF0-9037-F3EEA442E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60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F1D9F-8456-473C-97AE-18C86E4F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94C54-E02A-4AE3-9793-CE3E09F16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2F72B-0342-48C0-BA3E-7CE0AD412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13CE3-E1F8-4576-A9F5-AE06102F1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9B1D-461B-4398-929C-881FA0E05226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1F263-45C4-428C-87F6-70DEA633A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76051-C464-4FD2-BF03-86625333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20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1643-6A64-4EC2-9FFB-4897D25FD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49FA6-5297-48EB-82B5-77254ECBC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0C550-7451-4434-86EF-6803EB85B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CB9CC6-E26E-4AE4-A728-E5DC820764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78D19-2316-4184-AC04-C59EEA1932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793CC8-DB45-4094-A276-269E56CEF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8E44-5B7C-4ECE-AB1E-EB1AA855B1E6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42C9FB-01F9-43D9-9987-9720D3C2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1341FC-67AE-4EBD-9FB1-42837DB6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82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2B798-B714-4DBA-AC82-36E85EFB3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F3CDAF-277F-4D29-A142-ED2C4EAD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03A4-C9E6-43B9-A79E-1E25B28DA1E6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E3619-2168-475A-9B3F-4FC26F78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1693D7-1913-4D7C-8849-6E3B9B11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29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C9527-E2E4-468E-842B-162E7BFFA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EFDC-44FB-4DBE-A319-77E653D2E80C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3ACBF6-B6B2-442B-BC87-B0F542699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0458B-4D3B-48D4-BF16-A414F2000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6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9301B-CC96-4081-B6DE-350721792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0164-6138-48A5-8CE0-344B647CE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6A8DE-FD17-4906-AA8E-2785DA7F9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E8618-0FC2-4240-B710-6F5B35FF6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864C-FFB6-4CFD-A285-BAD70E01ED14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D1086-0C1C-43C1-9A63-D451BF3B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38D99-9B74-49A8-8E84-F0D1B6A2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17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05ED2-D9CF-4AE9-A8AB-7AD407A95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9C54EE-D7E7-4EB0-BBAA-973A7947C5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B48C8-C6D3-4CF8-8F4A-574369E23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1204E-8FB5-43BA-AA67-7FEC472A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9A1B-8AAA-41CE-A6DC-C947B593A800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8FABB-78DB-4784-AD6A-380D8F3D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B62BC-EDF1-4C97-80B4-2EAD2C8C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0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B78479-A96B-4A48-8B41-2A44FE2E2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45F5E-AED0-4029-AE7A-B7988A04E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A9B93-7486-4E58-9FEC-B64B5528E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4EE7E-0D4A-44DC-85A2-5C6A7A5C6958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D4DF0-B827-4DBE-9E85-A98F4B843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6DC15-973E-4E46-B8F4-92E34A5C3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B510F-D964-44AA-A99C-186A2B068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65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abinet&#10;&#10;Description automatically generated">
            <a:extLst>
              <a:ext uri="{FF2B5EF4-FFF2-40B4-BE49-F238E27FC236}">
                <a16:creationId xmlns:a16="http://schemas.microsoft.com/office/drawing/2014/main" id="{C11BEE6D-1044-4C9A-8681-E1137BF80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573" y="0"/>
            <a:ext cx="1745427" cy="13796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62B00E-D2B5-482A-859D-0F470CFB3B88}"/>
              </a:ext>
            </a:extLst>
          </p:cNvPr>
          <p:cNvSpPr txBox="1"/>
          <p:nvPr/>
        </p:nvSpPr>
        <p:spPr>
          <a:xfrm>
            <a:off x="3724102" y="457200"/>
            <a:ext cx="58884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70C0"/>
                </a:solidFill>
              </a:rPr>
              <a:t>First Aid at Work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</a:rPr>
              <a:t>The Health and Safety (First-Aid) Regulations</a:t>
            </a:r>
          </a:p>
        </p:txBody>
      </p:sp>
      <p:pic>
        <p:nvPicPr>
          <p:cNvPr id="6" name="Picture 5" descr="A picture containing text, person, indoor&#10;&#10;Description automatically generated">
            <a:extLst>
              <a:ext uri="{FF2B5EF4-FFF2-40B4-BE49-F238E27FC236}">
                <a16:creationId xmlns:a16="http://schemas.microsoft.com/office/drawing/2014/main" id="{CF1D436A-A0C7-49E7-BCF1-9D4D0B10EB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565" y="1945179"/>
            <a:ext cx="3798916" cy="28537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DBBD136-207E-4B0E-8E46-6BDCF3ED3099}"/>
              </a:ext>
            </a:extLst>
          </p:cNvPr>
          <p:cNvSpPr txBox="1"/>
          <p:nvPr/>
        </p:nvSpPr>
        <p:spPr>
          <a:xfrm>
            <a:off x="5056093" y="5836023"/>
            <a:ext cx="276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Read notes where provided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7DB2F84-D2B6-4BBE-8A91-B019E11FC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B1E8-1C7D-42CC-B355-1C8ACA99A6B0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941F11-65E0-4EA1-84E2-123AB97A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1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675F46-C865-40ED-90DF-B5DC4F39A61B}"/>
              </a:ext>
            </a:extLst>
          </p:cNvPr>
          <p:cNvSpPr txBox="1"/>
          <p:nvPr/>
        </p:nvSpPr>
        <p:spPr>
          <a:xfrm>
            <a:off x="5154705" y="4840940"/>
            <a:ext cx="2706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C00000"/>
                </a:solidFill>
              </a:rPr>
              <a:t>Dr.</a:t>
            </a:r>
            <a:r>
              <a:rPr lang="en-GB" sz="2400" b="1" dirty="0">
                <a:solidFill>
                  <a:srgbClr val="C00000"/>
                </a:solidFill>
              </a:rPr>
              <a:t> Bob Rajan </a:t>
            </a:r>
            <a:r>
              <a:rPr lang="en-GB" sz="1200" b="1" dirty="0">
                <a:solidFill>
                  <a:srgbClr val="C00000"/>
                </a:solidFill>
              </a:rPr>
              <a:t>OBE JP PhD</a:t>
            </a:r>
          </a:p>
          <a:p>
            <a:r>
              <a:rPr lang="en-GB" sz="2400" b="1" dirty="0">
                <a:solidFill>
                  <a:srgbClr val="C00000"/>
                </a:solidFill>
              </a:rPr>
              <a:t>Vicechair, </a:t>
            </a:r>
            <a:r>
              <a:rPr lang="en-GB" sz="2400" b="1" dirty="0" err="1">
                <a:solidFill>
                  <a:srgbClr val="C00000"/>
                </a:solidFill>
              </a:rPr>
              <a:t>SGUK</a:t>
            </a:r>
            <a:endParaRPr lang="en-GB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53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abinet&#10;&#10;Description automatically generated">
            <a:extLst>
              <a:ext uri="{FF2B5EF4-FFF2-40B4-BE49-F238E27FC236}">
                <a16:creationId xmlns:a16="http://schemas.microsoft.com/office/drawing/2014/main" id="{C11BEE6D-1044-4C9A-8681-E1137BF80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573" y="0"/>
            <a:ext cx="1745427" cy="13796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62B00E-D2B5-482A-859D-0F470CFB3B88}"/>
              </a:ext>
            </a:extLst>
          </p:cNvPr>
          <p:cNvSpPr txBox="1"/>
          <p:nvPr/>
        </p:nvSpPr>
        <p:spPr>
          <a:xfrm>
            <a:off x="3724102" y="457200"/>
            <a:ext cx="3379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First Aid at Work</a:t>
            </a:r>
          </a:p>
        </p:txBody>
      </p:sp>
      <p:pic>
        <p:nvPicPr>
          <p:cNvPr id="6" name="Picture 5" descr="A picture containing text, person, indoor&#10;&#10;Description automatically generated">
            <a:extLst>
              <a:ext uri="{FF2B5EF4-FFF2-40B4-BE49-F238E27FC236}">
                <a16:creationId xmlns:a16="http://schemas.microsoft.com/office/drawing/2014/main" id="{CF1D436A-A0C7-49E7-BCF1-9D4D0B10EB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73" y="2834640"/>
            <a:ext cx="1843955" cy="163874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574CA6A-F98F-41C5-BF60-5EF36011DD2E}"/>
              </a:ext>
            </a:extLst>
          </p:cNvPr>
          <p:cNvSpPr/>
          <p:nvPr/>
        </p:nvSpPr>
        <p:spPr>
          <a:xfrm>
            <a:off x="3584252" y="1785439"/>
            <a:ext cx="769204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70C0"/>
                </a:solidFill>
              </a:rPr>
              <a:t>Why?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It can save lives and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Prevent minor injuries or illness becoming major ones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endParaRPr lang="en-GB" b="1" dirty="0"/>
          </a:p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70C0"/>
                </a:solidFill>
              </a:rPr>
              <a:t>Does the injury or illness have to be work-related?</a:t>
            </a: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rgbClr val="C00000"/>
                </a:solidFill>
              </a:rPr>
              <a:t>NO</a:t>
            </a:r>
          </a:p>
          <a:p>
            <a:pPr>
              <a:spcAft>
                <a:spcPts val="600"/>
              </a:spcAft>
            </a:pPr>
            <a:endParaRPr lang="en-GB" b="1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70C0"/>
                </a:solidFill>
              </a:rPr>
              <a:t>Who is responsible for the provision? 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solidFill>
                  <a:srgbClr val="C00000"/>
                </a:solidFill>
              </a:rPr>
              <a:t>Employer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DE50-50CA-4730-988B-55B421394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253B-F66A-462E-9D2F-F1FF84FF5C3E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1D1BD-7E2F-403A-94C7-558518B9F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45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abinet&#10;&#10;Description automatically generated">
            <a:extLst>
              <a:ext uri="{FF2B5EF4-FFF2-40B4-BE49-F238E27FC236}">
                <a16:creationId xmlns:a16="http://schemas.microsoft.com/office/drawing/2014/main" id="{C11BEE6D-1044-4C9A-8681-E1137BF80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573" y="0"/>
            <a:ext cx="1745427" cy="13796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62B00E-D2B5-482A-859D-0F470CFB3B88}"/>
              </a:ext>
            </a:extLst>
          </p:cNvPr>
          <p:cNvSpPr txBox="1"/>
          <p:nvPr/>
        </p:nvSpPr>
        <p:spPr>
          <a:xfrm>
            <a:off x="4031673" y="540327"/>
            <a:ext cx="3379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First Aid at Work</a:t>
            </a:r>
          </a:p>
        </p:txBody>
      </p:sp>
      <p:pic>
        <p:nvPicPr>
          <p:cNvPr id="6" name="Picture 5" descr="A picture containing text, person, indoor&#10;&#10;Description automatically generated">
            <a:extLst>
              <a:ext uri="{FF2B5EF4-FFF2-40B4-BE49-F238E27FC236}">
                <a16:creationId xmlns:a16="http://schemas.microsoft.com/office/drawing/2014/main" id="{CF1D436A-A0C7-49E7-BCF1-9D4D0B10EB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3" y="947651"/>
            <a:ext cx="1620980" cy="12801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574CA6A-F98F-41C5-BF60-5EF36011DD2E}"/>
              </a:ext>
            </a:extLst>
          </p:cNvPr>
          <p:cNvSpPr/>
          <p:nvPr/>
        </p:nvSpPr>
        <p:spPr>
          <a:xfrm>
            <a:off x="3798752" y="1608099"/>
            <a:ext cx="5613863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70C0"/>
                </a:solidFill>
              </a:rPr>
              <a:t>What should an employer do?</a:t>
            </a:r>
          </a:p>
          <a:p>
            <a:pPr>
              <a:spcAft>
                <a:spcPts val="600"/>
              </a:spcAft>
            </a:pPr>
            <a:endParaRPr lang="en-GB" sz="2400" b="1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2400" b="1" dirty="0">
                <a:solidFill>
                  <a:srgbClr val="C00000"/>
                </a:solidFill>
              </a:rPr>
              <a:t>Provide “adequate and appropriate”: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First-aid equipment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Facilities and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Competent people</a:t>
            </a:r>
          </a:p>
          <a:p>
            <a:pPr>
              <a:spcAft>
                <a:spcPts val="600"/>
              </a:spcAft>
            </a:pPr>
            <a:endParaRPr lang="en-GB" sz="2400" dirty="0">
              <a:solidFill>
                <a:srgbClr val="0070C0"/>
              </a:solidFill>
            </a:endParaRPr>
          </a:p>
        </p:txBody>
      </p:sp>
      <p:pic>
        <p:nvPicPr>
          <p:cNvPr id="7" name="Picture 6" descr="A picture containing text, first-aid kit&#10;&#10;Description automatically generated">
            <a:extLst>
              <a:ext uri="{FF2B5EF4-FFF2-40B4-BE49-F238E27FC236}">
                <a16:creationId xmlns:a16="http://schemas.microsoft.com/office/drawing/2014/main" id="{30C86637-ED19-4759-972F-32433E286F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6706">
            <a:off x="1362964" y="2334765"/>
            <a:ext cx="1333198" cy="12297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156C6D-8412-4D1C-A276-8D4F2A9985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296" y="3614861"/>
            <a:ext cx="1500115" cy="1181257"/>
          </a:xfrm>
          <a:prstGeom prst="rect">
            <a:avLst/>
          </a:prstGeom>
        </p:spPr>
      </p:pic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2E8B6B9F-ED76-4409-AC5A-9734C41D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0E58-E1C5-4C19-9F15-69B034866D05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84BB13A-1558-4CCB-BE08-3712EEDA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56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abinet&#10;&#10;Description automatically generated">
            <a:extLst>
              <a:ext uri="{FF2B5EF4-FFF2-40B4-BE49-F238E27FC236}">
                <a16:creationId xmlns:a16="http://schemas.microsoft.com/office/drawing/2014/main" id="{C11BEE6D-1044-4C9A-8681-E1137BF80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573" y="0"/>
            <a:ext cx="1745427" cy="13796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62B00E-D2B5-482A-859D-0F470CFB3B88}"/>
              </a:ext>
            </a:extLst>
          </p:cNvPr>
          <p:cNvSpPr txBox="1"/>
          <p:nvPr/>
        </p:nvSpPr>
        <p:spPr>
          <a:xfrm>
            <a:off x="3724102" y="457200"/>
            <a:ext cx="3379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First Aid at 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076415-469D-456F-A721-F9C6FCA40A98}"/>
              </a:ext>
            </a:extLst>
          </p:cNvPr>
          <p:cNvSpPr txBox="1"/>
          <p:nvPr/>
        </p:nvSpPr>
        <p:spPr>
          <a:xfrm>
            <a:off x="3634782" y="1321397"/>
            <a:ext cx="594848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70C0"/>
                </a:solidFill>
              </a:rPr>
              <a:t>An Appointed Person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solidFill>
                  <a:srgbClr val="C00000"/>
                </a:solidFill>
              </a:rPr>
              <a:t>Someone  - to take charge of first-aid arrangements 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solidFill>
                  <a:srgbClr val="0070C0"/>
                </a:solidFill>
              </a:rPr>
              <a:t>(This is the minimum requirement)</a:t>
            </a:r>
          </a:p>
          <a:p>
            <a:endParaRPr lang="en-GB" b="1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70C0"/>
                </a:solidFill>
              </a:rPr>
              <a:t>A First-Aider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>
                <a:solidFill>
                  <a:srgbClr val="C00000"/>
                </a:solidFill>
              </a:rPr>
              <a:t>Someone – to take </a:t>
            </a:r>
            <a:r>
              <a:rPr lang="en-GB" sz="2400" b="1" dirty="0">
                <a:solidFill>
                  <a:srgbClr val="C00000"/>
                </a:solidFill>
              </a:rPr>
              <a:t>charge of first-aid arrangements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Gives emergency first aid to someone who is injured or becomes ill while at work 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8646A8-0F09-4377-B364-31FDA4591B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77" y="2581476"/>
            <a:ext cx="1841588" cy="1605042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E8E34-26F7-48AA-92BB-2B6C96CC2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7257-656A-47DB-86DC-9D3E5FF9CB9E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2731E7C-2FE4-4D90-A198-744C29DC8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46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abinet&#10;&#10;Description automatically generated">
            <a:extLst>
              <a:ext uri="{FF2B5EF4-FFF2-40B4-BE49-F238E27FC236}">
                <a16:creationId xmlns:a16="http://schemas.microsoft.com/office/drawing/2014/main" id="{C11BEE6D-1044-4C9A-8681-E1137BF80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573" y="0"/>
            <a:ext cx="1745427" cy="13796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62B00E-D2B5-482A-859D-0F470CFB3B88}"/>
              </a:ext>
            </a:extLst>
          </p:cNvPr>
          <p:cNvSpPr txBox="1"/>
          <p:nvPr/>
        </p:nvSpPr>
        <p:spPr>
          <a:xfrm>
            <a:off x="3724102" y="457200"/>
            <a:ext cx="3379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First Aid at 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16FD80-FD6C-4595-B33F-F2CD06780E9A}"/>
              </a:ext>
            </a:extLst>
          </p:cNvPr>
          <p:cNvSpPr txBox="1"/>
          <p:nvPr/>
        </p:nvSpPr>
        <p:spPr>
          <a:xfrm>
            <a:off x="2465295" y="1266197"/>
            <a:ext cx="75841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What should employers do for employees who travel regularly or work elsewhere?</a:t>
            </a:r>
          </a:p>
          <a:p>
            <a:endParaRPr lang="en-GB" sz="2800" b="1" dirty="0">
              <a:solidFill>
                <a:srgbClr val="0070C0"/>
              </a:solidFill>
            </a:endParaRPr>
          </a:p>
          <a:p>
            <a:pPr marL="285750" indent="-285750" fontAlgn="base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Must meet the first-aid needs of their employees working away from the main site.</a:t>
            </a:r>
          </a:p>
          <a:p>
            <a:pPr marL="285750" indent="-285750" fontAlgn="base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400" b="1" dirty="0">
              <a:solidFill>
                <a:srgbClr val="C00000"/>
              </a:solidFill>
            </a:endParaRPr>
          </a:p>
          <a:p>
            <a:pPr marL="285750" indent="-285750" fontAlgn="base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The assessment of first-aid needs should determine whether, those who travel long distances or are continuously mobile</a:t>
            </a:r>
          </a:p>
          <a:p>
            <a:pPr marL="285750" indent="-285750" fontAlgn="base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C00000"/>
                </a:solidFill>
              </a:rPr>
              <a:t> should carry a personal first-aid box; and</a:t>
            </a:r>
          </a:p>
          <a:p>
            <a:pPr marL="285750" indent="-285750" fontAlgn="base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C00000"/>
                </a:solidFill>
              </a:rPr>
              <a:t>should be issued with personal communicators/mobile phones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EB54C-38BF-4634-B6CD-6D94BCD06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2FEA-745A-48B3-811E-DB85F860C923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0ACA7-8E1F-4E28-AB8D-5D68ECDD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22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abinet&#10;&#10;Description automatically generated">
            <a:extLst>
              <a:ext uri="{FF2B5EF4-FFF2-40B4-BE49-F238E27FC236}">
                <a16:creationId xmlns:a16="http://schemas.microsoft.com/office/drawing/2014/main" id="{C11BEE6D-1044-4C9A-8681-E1137BF80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573" y="0"/>
            <a:ext cx="1745427" cy="13796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62B00E-D2B5-482A-859D-0F470CFB3B88}"/>
              </a:ext>
            </a:extLst>
          </p:cNvPr>
          <p:cNvSpPr txBox="1"/>
          <p:nvPr/>
        </p:nvSpPr>
        <p:spPr>
          <a:xfrm>
            <a:off x="3724102" y="457200"/>
            <a:ext cx="3379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First Aid at 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16FD80-FD6C-4595-B33F-F2CD06780E9A}"/>
              </a:ext>
            </a:extLst>
          </p:cNvPr>
          <p:cNvSpPr txBox="1"/>
          <p:nvPr/>
        </p:nvSpPr>
        <p:spPr>
          <a:xfrm>
            <a:off x="2420471" y="1407458"/>
            <a:ext cx="724980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Always remember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First aid at work can save lives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To know your appointed person(s) or the </a:t>
            </a:r>
            <a:r>
              <a:rPr lang="en-GB" sz="2400" b="1" dirty="0" err="1">
                <a:solidFill>
                  <a:srgbClr val="C00000"/>
                </a:solidFill>
              </a:rPr>
              <a:t>Firt</a:t>
            </a:r>
            <a:r>
              <a:rPr lang="en-GB" sz="2400" b="1" dirty="0">
                <a:solidFill>
                  <a:srgbClr val="C00000"/>
                </a:solidFill>
              </a:rPr>
              <a:t> Aider(s)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</a:rPr>
              <a:t>To know what to do in case of a need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062F2E-5EB3-48DA-9278-8522493477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58" y="3541059"/>
            <a:ext cx="2761129" cy="23039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 descr="A picture containing text, first-aid kit, outdoor, sign&#10;&#10;Description automatically generated">
            <a:extLst>
              <a:ext uri="{FF2B5EF4-FFF2-40B4-BE49-F238E27FC236}">
                <a16:creationId xmlns:a16="http://schemas.microsoft.com/office/drawing/2014/main" id="{0B6FC050-B187-463D-BCC0-C845DA81C8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564" y="3518625"/>
            <a:ext cx="2070847" cy="22905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8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A0D1510-E45B-401E-ADDD-374406342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A3E7C-4519-4271-9D89-4524B1EFAFD8}" type="datetime8">
              <a:rPr lang="en-GB" smtClean="0"/>
              <a:t>22/03/2021 21:25</a:t>
            </a:fld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2A1750-6654-433C-BFA0-6966FA31F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510F-D964-44AA-A99C-186A2B06872D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570</Words>
  <Application>Microsoft Office PowerPoint</Application>
  <PresentationFormat>Widescreen</PresentationFormat>
  <Paragraphs>87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Rajan</dc:creator>
  <cp:lastModifiedBy>Bob Rajan</cp:lastModifiedBy>
  <cp:revision>3</cp:revision>
  <dcterms:created xsi:type="dcterms:W3CDTF">2021-02-01T14:55:34Z</dcterms:created>
  <dcterms:modified xsi:type="dcterms:W3CDTF">2021-03-22T21:31:32Z</dcterms:modified>
</cp:coreProperties>
</file>