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7" r:id="rId2"/>
    <p:sldId id="273" r:id="rId3"/>
    <p:sldId id="276" r:id="rId4"/>
    <p:sldId id="275" r:id="rId5"/>
    <p:sldId id="266" r:id="rId6"/>
    <p:sldId id="268" r:id="rId7"/>
    <p:sldId id="277" r:id="rId8"/>
    <p:sldId id="292" r:id="rId9"/>
    <p:sldId id="29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24C5B0-E470-4524-9822-01DF6ADDD8A5}" v="52" dt="2021-03-22T21:24:07.6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4995" autoAdjust="0"/>
    <p:restoredTop sz="93655" autoAdjust="0"/>
  </p:normalViewPr>
  <p:slideViewPr>
    <p:cSldViewPr snapToGrid="0">
      <p:cViewPr varScale="1">
        <p:scale>
          <a:sx n="61" d="100"/>
          <a:sy n="61" d="100"/>
        </p:scale>
        <p:origin x="408" y="55"/>
      </p:cViewPr>
      <p:guideLst/>
    </p:cSldViewPr>
  </p:slideViewPr>
  <p:notesTextViewPr>
    <p:cViewPr>
      <p:scale>
        <a:sx n="1" d="1"/>
        <a:sy n="1" d="1"/>
      </p:scale>
      <p:origin x="0" y="-1035"/>
    </p:cViewPr>
  </p:notesTextViewPr>
  <p:sorterViewPr>
    <p:cViewPr varScale="1">
      <p:scale>
        <a:sx n="100" d="100"/>
        <a:sy n="100" d="100"/>
      </p:scale>
      <p:origin x="0" y="-4166"/>
    </p:cViewPr>
  </p:sorterViewPr>
  <p:notesViewPr>
    <p:cSldViewPr snapToGrid="0">
      <p:cViewPr varScale="1">
        <p:scale>
          <a:sx n="50" d="100"/>
          <a:sy n="50" d="100"/>
        </p:scale>
        <p:origin x="2160" y="1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b Rajan" userId="efe1b2ae-a6ce-4d4c-a207-b19fb703a183" providerId="ADAL" clId="{AF24C5B0-E470-4524-9822-01DF6ADDD8A5}"/>
    <pc:docChg chg="undo custSel addSld delSld modSld">
      <pc:chgData name="Bob Rajan" userId="efe1b2ae-a6ce-4d4c-a207-b19fb703a183" providerId="ADAL" clId="{AF24C5B0-E470-4524-9822-01DF6ADDD8A5}" dt="2021-03-23T20:38:09.035" v="2514" actId="6549"/>
      <pc:docMkLst>
        <pc:docMk/>
      </pc:docMkLst>
      <pc:sldChg chg="del">
        <pc:chgData name="Bob Rajan" userId="efe1b2ae-a6ce-4d4c-a207-b19fb703a183" providerId="ADAL" clId="{AF24C5B0-E470-4524-9822-01DF6ADDD8A5}" dt="2021-03-19T20:44:56.678" v="2207" actId="47"/>
        <pc:sldMkLst>
          <pc:docMk/>
          <pc:sldMk cId="2575836499" sldId="257"/>
        </pc:sldMkLst>
      </pc:sldChg>
      <pc:sldChg chg="del">
        <pc:chgData name="Bob Rajan" userId="efe1b2ae-a6ce-4d4c-a207-b19fb703a183" providerId="ADAL" clId="{AF24C5B0-E470-4524-9822-01DF6ADDD8A5}" dt="2021-03-19T20:44:56.144" v="2206" actId="47"/>
        <pc:sldMkLst>
          <pc:docMk/>
          <pc:sldMk cId="3317008913" sldId="258"/>
        </pc:sldMkLst>
      </pc:sldChg>
      <pc:sldChg chg="del">
        <pc:chgData name="Bob Rajan" userId="efe1b2ae-a6ce-4d4c-a207-b19fb703a183" providerId="ADAL" clId="{AF24C5B0-E470-4524-9822-01DF6ADDD8A5}" dt="2021-03-19T20:44:55.628" v="2205" actId="47"/>
        <pc:sldMkLst>
          <pc:docMk/>
          <pc:sldMk cId="259622100" sldId="259"/>
        </pc:sldMkLst>
      </pc:sldChg>
      <pc:sldChg chg="del">
        <pc:chgData name="Bob Rajan" userId="efe1b2ae-a6ce-4d4c-a207-b19fb703a183" providerId="ADAL" clId="{AF24C5B0-E470-4524-9822-01DF6ADDD8A5}" dt="2021-03-19T20:44:54.887" v="2204" actId="47"/>
        <pc:sldMkLst>
          <pc:docMk/>
          <pc:sldMk cId="3823231534" sldId="260"/>
        </pc:sldMkLst>
      </pc:sldChg>
      <pc:sldChg chg="del">
        <pc:chgData name="Bob Rajan" userId="efe1b2ae-a6ce-4d4c-a207-b19fb703a183" providerId="ADAL" clId="{AF24C5B0-E470-4524-9822-01DF6ADDD8A5}" dt="2021-03-19T20:44:54.307" v="2203" actId="47"/>
        <pc:sldMkLst>
          <pc:docMk/>
          <pc:sldMk cId="775369321" sldId="261"/>
        </pc:sldMkLst>
      </pc:sldChg>
      <pc:sldChg chg="del">
        <pc:chgData name="Bob Rajan" userId="efe1b2ae-a6ce-4d4c-a207-b19fb703a183" providerId="ADAL" clId="{AF24C5B0-E470-4524-9822-01DF6ADDD8A5}" dt="2021-03-19T20:44:53.504" v="2202" actId="47"/>
        <pc:sldMkLst>
          <pc:docMk/>
          <pc:sldMk cId="2873662319" sldId="262"/>
        </pc:sldMkLst>
      </pc:sldChg>
      <pc:sldChg chg="del">
        <pc:chgData name="Bob Rajan" userId="efe1b2ae-a6ce-4d4c-a207-b19fb703a183" providerId="ADAL" clId="{AF24C5B0-E470-4524-9822-01DF6ADDD8A5}" dt="2021-03-19T20:44:50.504" v="2199" actId="47"/>
        <pc:sldMkLst>
          <pc:docMk/>
          <pc:sldMk cId="1990585200" sldId="263"/>
        </pc:sldMkLst>
      </pc:sldChg>
      <pc:sldChg chg="del">
        <pc:chgData name="Bob Rajan" userId="efe1b2ae-a6ce-4d4c-a207-b19fb703a183" providerId="ADAL" clId="{AF24C5B0-E470-4524-9822-01DF6ADDD8A5}" dt="2021-03-19T20:44:52.080" v="2200" actId="47"/>
        <pc:sldMkLst>
          <pc:docMk/>
          <pc:sldMk cId="4017025183" sldId="264"/>
        </pc:sldMkLst>
      </pc:sldChg>
      <pc:sldChg chg="del">
        <pc:chgData name="Bob Rajan" userId="efe1b2ae-a6ce-4d4c-a207-b19fb703a183" providerId="ADAL" clId="{AF24C5B0-E470-4524-9822-01DF6ADDD8A5}" dt="2021-03-19T20:44:52.863" v="2201" actId="47"/>
        <pc:sldMkLst>
          <pc:docMk/>
          <pc:sldMk cId="837426164" sldId="265"/>
        </pc:sldMkLst>
      </pc:sldChg>
      <pc:sldChg chg="modSp mod modNotes">
        <pc:chgData name="Bob Rajan" userId="efe1b2ae-a6ce-4d4c-a207-b19fb703a183" providerId="ADAL" clId="{AF24C5B0-E470-4524-9822-01DF6ADDD8A5}" dt="2021-03-22T21:21:31.691" v="2384" actId="6549"/>
        <pc:sldMkLst>
          <pc:docMk/>
          <pc:sldMk cId="1550224473" sldId="266"/>
        </pc:sldMkLst>
        <pc:spChg chg="mod">
          <ac:chgData name="Bob Rajan" userId="efe1b2ae-a6ce-4d4c-a207-b19fb703a183" providerId="ADAL" clId="{AF24C5B0-E470-4524-9822-01DF6ADDD8A5}" dt="2021-03-19T19:33:32.240" v="1000" actId="2711"/>
          <ac:spMkLst>
            <pc:docMk/>
            <pc:sldMk cId="1550224473" sldId="266"/>
            <ac:spMk id="2" creationId="{81EA936E-A5C6-4D13-88C9-DEAE4533B23F}"/>
          </ac:spMkLst>
        </pc:spChg>
        <pc:spChg chg="mod">
          <ac:chgData name="Bob Rajan" userId="efe1b2ae-a6ce-4d4c-a207-b19fb703a183" providerId="ADAL" clId="{AF24C5B0-E470-4524-9822-01DF6ADDD8A5}" dt="2021-03-19T20:21:40.672" v="1762" actId="1076"/>
          <ac:spMkLst>
            <pc:docMk/>
            <pc:sldMk cId="1550224473" sldId="266"/>
            <ac:spMk id="3" creationId="{A0E85F31-5945-4A8D-A586-42510BDB7F24}"/>
          </ac:spMkLst>
        </pc:spChg>
      </pc:sldChg>
      <pc:sldChg chg="addSp delSp modSp mod modNotes modNotesTx">
        <pc:chgData name="Bob Rajan" userId="efe1b2ae-a6ce-4d4c-a207-b19fb703a183" providerId="ADAL" clId="{AF24C5B0-E470-4524-9822-01DF6ADDD8A5}" dt="2021-03-23T20:38:09.035" v="2514" actId="6549"/>
        <pc:sldMkLst>
          <pc:docMk/>
          <pc:sldMk cId="1430539300" sldId="267"/>
        </pc:sldMkLst>
        <pc:spChg chg="add mod">
          <ac:chgData name="Bob Rajan" userId="efe1b2ae-a6ce-4d4c-a207-b19fb703a183" providerId="ADAL" clId="{AF24C5B0-E470-4524-9822-01DF6ADDD8A5}" dt="2021-03-22T21:16:30.567" v="2263" actId="113"/>
          <ac:spMkLst>
            <pc:docMk/>
            <pc:sldMk cId="1430539300" sldId="267"/>
            <ac:spMk id="2" creationId="{8DFC4322-74C0-4808-8C8A-93CAA5BE549C}"/>
          </ac:spMkLst>
        </pc:spChg>
        <pc:spChg chg="add mod">
          <ac:chgData name="Bob Rajan" userId="efe1b2ae-a6ce-4d4c-a207-b19fb703a183" providerId="ADAL" clId="{AF24C5B0-E470-4524-9822-01DF6ADDD8A5}" dt="2021-03-19T20:38:00.339" v="2048" actId="313"/>
          <ac:spMkLst>
            <pc:docMk/>
            <pc:sldMk cId="1430539300" sldId="267"/>
            <ac:spMk id="4" creationId="{83BF3759-4A16-43F7-AC7C-BC154A8921BA}"/>
          </ac:spMkLst>
        </pc:spChg>
        <pc:spChg chg="add mod">
          <ac:chgData name="Bob Rajan" userId="efe1b2ae-a6ce-4d4c-a207-b19fb703a183" providerId="ADAL" clId="{AF24C5B0-E470-4524-9822-01DF6ADDD8A5}" dt="2021-03-19T20:43:27.108" v="2176" actId="1076"/>
          <ac:spMkLst>
            <pc:docMk/>
            <pc:sldMk cId="1430539300" sldId="267"/>
            <ac:spMk id="6" creationId="{836A6E42-BB8D-475F-A696-9FCB2C02DC0D}"/>
          </ac:spMkLst>
        </pc:spChg>
        <pc:picChg chg="del mod">
          <ac:chgData name="Bob Rajan" userId="efe1b2ae-a6ce-4d4c-a207-b19fb703a183" providerId="ADAL" clId="{AF24C5B0-E470-4524-9822-01DF6ADDD8A5}" dt="2021-03-19T17:52:33.825" v="152" actId="478"/>
          <ac:picMkLst>
            <pc:docMk/>
            <pc:sldMk cId="1430539300" sldId="267"/>
            <ac:picMk id="3" creationId="{65DEA498-0DC3-415A-8757-57BF6667B405}"/>
          </ac:picMkLst>
        </pc:picChg>
      </pc:sldChg>
      <pc:sldChg chg="modSp mod modNotes">
        <pc:chgData name="Bob Rajan" userId="efe1b2ae-a6ce-4d4c-a207-b19fb703a183" providerId="ADAL" clId="{AF24C5B0-E470-4524-9822-01DF6ADDD8A5}" dt="2021-03-22T21:23:02.573" v="2504" actId="6549"/>
        <pc:sldMkLst>
          <pc:docMk/>
          <pc:sldMk cId="733711450" sldId="268"/>
        </pc:sldMkLst>
        <pc:spChg chg="mod">
          <ac:chgData name="Bob Rajan" userId="efe1b2ae-a6ce-4d4c-a207-b19fb703a183" providerId="ADAL" clId="{AF24C5B0-E470-4524-9822-01DF6ADDD8A5}" dt="2021-03-19T20:22:02.656" v="1767" actId="14100"/>
          <ac:spMkLst>
            <pc:docMk/>
            <pc:sldMk cId="733711450" sldId="268"/>
            <ac:spMk id="2" creationId="{81EA936E-A5C6-4D13-88C9-DEAE4533B23F}"/>
          </ac:spMkLst>
        </pc:spChg>
        <pc:spChg chg="mod">
          <ac:chgData name="Bob Rajan" userId="efe1b2ae-a6ce-4d4c-a207-b19fb703a183" providerId="ADAL" clId="{AF24C5B0-E470-4524-9822-01DF6ADDD8A5}" dt="2021-03-19T19:52:42.569" v="1441" actId="1076"/>
          <ac:spMkLst>
            <pc:docMk/>
            <pc:sldMk cId="733711450" sldId="268"/>
            <ac:spMk id="3" creationId="{A0E85F31-5945-4A8D-A586-42510BDB7F24}"/>
          </ac:spMkLst>
        </pc:spChg>
      </pc:sldChg>
      <pc:sldChg chg="modSp del mod">
        <pc:chgData name="Bob Rajan" userId="efe1b2ae-a6ce-4d4c-a207-b19fb703a183" providerId="ADAL" clId="{AF24C5B0-E470-4524-9822-01DF6ADDD8A5}" dt="2021-03-19T20:44:58.808" v="2209" actId="47"/>
        <pc:sldMkLst>
          <pc:docMk/>
          <pc:sldMk cId="3278219154" sldId="269"/>
        </pc:sldMkLst>
        <pc:spChg chg="mod">
          <ac:chgData name="Bob Rajan" userId="efe1b2ae-a6ce-4d4c-a207-b19fb703a183" providerId="ADAL" clId="{AF24C5B0-E470-4524-9822-01DF6ADDD8A5}" dt="2021-03-19T20:10:18.765" v="1513" actId="1076"/>
          <ac:spMkLst>
            <pc:docMk/>
            <pc:sldMk cId="3278219154" sldId="269"/>
            <ac:spMk id="2" creationId="{81EA936E-A5C6-4D13-88C9-DEAE4533B23F}"/>
          </ac:spMkLst>
        </pc:spChg>
        <pc:spChg chg="mod">
          <ac:chgData name="Bob Rajan" userId="efe1b2ae-a6ce-4d4c-a207-b19fb703a183" providerId="ADAL" clId="{AF24C5B0-E470-4524-9822-01DF6ADDD8A5}" dt="2021-03-19T20:10:23.301" v="1514" actId="1076"/>
          <ac:spMkLst>
            <pc:docMk/>
            <pc:sldMk cId="3278219154" sldId="269"/>
            <ac:spMk id="3" creationId="{A0E85F31-5945-4A8D-A586-42510BDB7F24}"/>
          </ac:spMkLst>
        </pc:spChg>
      </pc:sldChg>
      <pc:sldChg chg="del">
        <pc:chgData name="Bob Rajan" userId="efe1b2ae-a6ce-4d4c-a207-b19fb703a183" providerId="ADAL" clId="{AF24C5B0-E470-4524-9822-01DF6ADDD8A5}" dt="2021-03-19T20:44:57.334" v="2208" actId="47"/>
        <pc:sldMkLst>
          <pc:docMk/>
          <pc:sldMk cId="4206015703" sldId="270"/>
        </pc:sldMkLst>
      </pc:sldChg>
      <pc:sldChg chg="modSp add del mod modNotes modNotesTx">
        <pc:chgData name="Bob Rajan" userId="efe1b2ae-a6ce-4d4c-a207-b19fb703a183" providerId="ADAL" clId="{AF24C5B0-E470-4524-9822-01DF6ADDD8A5}" dt="2021-03-19T20:41:16.923" v="2136" actId="207"/>
        <pc:sldMkLst>
          <pc:docMk/>
          <pc:sldMk cId="1228773553" sldId="273"/>
        </pc:sldMkLst>
        <pc:spChg chg="mod">
          <ac:chgData name="Bob Rajan" userId="efe1b2ae-a6ce-4d4c-a207-b19fb703a183" providerId="ADAL" clId="{AF24C5B0-E470-4524-9822-01DF6ADDD8A5}" dt="2021-03-19T17:55:02.502" v="178" actId="20577"/>
          <ac:spMkLst>
            <pc:docMk/>
            <pc:sldMk cId="1228773553" sldId="273"/>
            <ac:spMk id="2" creationId="{81EA936E-A5C6-4D13-88C9-DEAE4533B23F}"/>
          </ac:spMkLst>
        </pc:spChg>
        <pc:spChg chg="mod">
          <ac:chgData name="Bob Rajan" userId="efe1b2ae-a6ce-4d4c-a207-b19fb703a183" providerId="ADAL" clId="{AF24C5B0-E470-4524-9822-01DF6ADDD8A5}" dt="2021-03-19T20:09:33.432" v="1512" actId="6549"/>
          <ac:spMkLst>
            <pc:docMk/>
            <pc:sldMk cId="1228773553" sldId="273"/>
            <ac:spMk id="7" creationId="{5F83AE4B-6580-4D8C-B2D3-8A0CE70E08A7}"/>
          </ac:spMkLst>
        </pc:spChg>
      </pc:sldChg>
      <pc:sldChg chg="modSp add del mod">
        <pc:chgData name="Bob Rajan" userId="efe1b2ae-a6ce-4d4c-a207-b19fb703a183" providerId="ADAL" clId="{AF24C5B0-E470-4524-9822-01DF6ADDD8A5}" dt="2021-03-19T18:25:12.015" v="491" actId="47"/>
        <pc:sldMkLst>
          <pc:docMk/>
          <pc:sldMk cId="620806957" sldId="274"/>
        </pc:sldMkLst>
        <pc:spChg chg="mod">
          <ac:chgData name="Bob Rajan" userId="efe1b2ae-a6ce-4d4c-a207-b19fb703a183" providerId="ADAL" clId="{AF24C5B0-E470-4524-9822-01DF6ADDD8A5}" dt="2021-03-19T18:12:56.380" v="391" actId="20577"/>
          <ac:spMkLst>
            <pc:docMk/>
            <pc:sldMk cId="620806957" sldId="274"/>
            <ac:spMk id="2" creationId="{81EA936E-A5C6-4D13-88C9-DEAE4533B23F}"/>
          </ac:spMkLst>
        </pc:spChg>
        <pc:spChg chg="mod">
          <ac:chgData name="Bob Rajan" userId="efe1b2ae-a6ce-4d4c-a207-b19fb703a183" providerId="ADAL" clId="{AF24C5B0-E470-4524-9822-01DF6ADDD8A5}" dt="2021-03-19T18:21:06.605" v="476" actId="113"/>
          <ac:spMkLst>
            <pc:docMk/>
            <pc:sldMk cId="620806957" sldId="274"/>
            <ac:spMk id="7" creationId="{5F83AE4B-6580-4D8C-B2D3-8A0CE70E08A7}"/>
          </ac:spMkLst>
        </pc:spChg>
      </pc:sldChg>
      <pc:sldChg chg="modSp add mod modNotes">
        <pc:chgData name="Bob Rajan" userId="efe1b2ae-a6ce-4d4c-a207-b19fb703a183" providerId="ADAL" clId="{AF24C5B0-E470-4524-9822-01DF6ADDD8A5}" dt="2021-03-19T20:06:40.664" v="1485" actId="14100"/>
        <pc:sldMkLst>
          <pc:docMk/>
          <pc:sldMk cId="1339245653" sldId="275"/>
        </pc:sldMkLst>
        <pc:spChg chg="mod">
          <ac:chgData name="Bob Rajan" userId="efe1b2ae-a6ce-4d4c-a207-b19fb703a183" providerId="ADAL" clId="{AF24C5B0-E470-4524-9822-01DF6ADDD8A5}" dt="2021-03-19T19:25:49.247" v="933" actId="20577"/>
          <ac:spMkLst>
            <pc:docMk/>
            <pc:sldMk cId="1339245653" sldId="275"/>
            <ac:spMk id="2" creationId="{81EA936E-A5C6-4D13-88C9-DEAE4533B23F}"/>
          </ac:spMkLst>
        </pc:spChg>
        <pc:spChg chg="mod">
          <ac:chgData name="Bob Rajan" userId="efe1b2ae-a6ce-4d4c-a207-b19fb703a183" providerId="ADAL" clId="{AF24C5B0-E470-4524-9822-01DF6ADDD8A5}" dt="2021-03-19T19:11:28.024" v="894" actId="14100"/>
          <ac:spMkLst>
            <pc:docMk/>
            <pc:sldMk cId="1339245653" sldId="275"/>
            <ac:spMk id="7" creationId="{5F83AE4B-6580-4D8C-B2D3-8A0CE70E08A7}"/>
          </ac:spMkLst>
        </pc:spChg>
      </pc:sldChg>
      <pc:sldChg chg="modSp add mod modNotes">
        <pc:chgData name="Bob Rajan" userId="efe1b2ae-a6ce-4d4c-a207-b19fb703a183" providerId="ADAL" clId="{AF24C5B0-E470-4524-9822-01DF6ADDD8A5}" dt="2021-03-19T20:19:42.715" v="1749" actId="20577"/>
        <pc:sldMkLst>
          <pc:docMk/>
          <pc:sldMk cId="469496593" sldId="276"/>
        </pc:sldMkLst>
        <pc:spChg chg="mod">
          <ac:chgData name="Bob Rajan" userId="efe1b2ae-a6ce-4d4c-a207-b19fb703a183" providerId="ADAL" clId="{AF24C5B0-E470-4524-9822-01DF6ADDD8A5}" dt="2021-03-19T19:57:16.343" v="1472" actId="113"/>
          <ac:spMkLst>
            <pc:docMk/>
            <pc:sldMk cId="469496593" sldId="276"/>
            <ac:spMk id="7" creationId="{5F83AE4B-6580-4D8C-B2D3-8A0CE70E08A7}"/>
          </ac:spMkLst>
        </pc:spChg>
      </pc:sldChg>
      <pc:sldChg chg="modSp add mod modNotes">
        <pc:chgData name="Bob Rajan" userId="efe1b2ae-a6ce-4d4c-a207-b19fb703a183" providerId="ADAL" clId="{AF24C5B0-E470-4524-9822-01DF6ADDD8A5}" dt="2021-03-22T21:15:07.861" v="2216" actId="14100"/>
        <pc:sldMkLst>
          <pc:docMk/>
          <pc:sldMk cId="4052023488" sldId="277"/>
        </pc:sldMkLst>
        <pc:spChg chg="mod">
          <ac:chgData name="Bob Rajan" userId="efe1b2ae-a6ce-4d4c-a207-b19fb703a183" providerId="ADAL" clId="{AF24C5B0-E470-4524-9822-01DF6ADDD8A5}" dt="2021-03-22T21:15:07.861" v="2216" actId="14100"/>
          <ac:spMkLst>
            <pc:docMk/>
            <pc:sldMk cId="4052023488" sldId="277"/>
            <ac:spMk id="4" creationId="{83BF3759-4A16-43F7-AC7C-BC154A8921BA}"/>
          </ac:spMkLst>
        </pc:spChg>
      </pc:sldChg>
      <pc:sldChg chg="add">
        <pc:chgData name="Bob Rajan" userId="efe1b2ae-a6ce-4d4c-a207-b19fb703a183" providerId="ADAL" clId="{AF24C5B0-E470-4524-9822-01DF6ADDD8A5}" dt="2021-03-22T21:24:07.680" v="2506"/>
        <pc:sldMkLst>
          <pc:docMk/>
          <pc:sldMk cId="1535558554" sldId="291"/>
        </pc:sldMkLst>
      </pc:sldChg>
      <pc:sldChg chg="add">
        <pc:chgData name="Bob Rajan" userId="efe1b2ae-a6ce-4d4c-a207-b19fb703a183" providerId="ADAL" clId="{AF24C5B0-E470-4524-9822-01DF6ADDD8A5}" dt="2021-03-22T21:23:45.612" v="2505"/>
        <pc:sldMkLst>
          <pc:docMk/>
          <pc:sldMk cId="753151899" sldId="29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6DBDA8-F745-47FC-AE7F-51EB5B26B83F}" type="datetimeFigureOut">
              <a:rPr lang="en-GB" smtClean="0"/>
              <a:t>23/03/2021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6DF50F-EB68-41A4-B331-E206B1FD4EE5}" type="slidenum">
              <a:rPr lang="en-GB" smtClean="0"/>
              <a:t>‹#›</a:t>
            </a:fld>
            <a:endParaRPr lang="en-GB" dirty="0"/>
          </a:p>
        </p:txBody>
      </p:sp>
    </p:spTree>
    <p:extLst>
      <p:ext uri="{BB962C8B-B14F-4D97-AF65-F5344CB8AC3E}">
        <p14:creationId xmlns:p14="http://schemas.microsoft.com/office/powerpoint/2010/main" val="3698920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hse.gov.uk/pubns/indg453.pdf"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dirty="0"/>
              <a:t>RIDDOR gets reviewed regularly, so if someone ask you when was RIDDOR introduced, ask them when did Severe Acute Respiratory Syndrome (SARS) came to this country?  It will keep them quite.</a:t>
            </a:r>
          </a:p>
          <a:p>
            <a:endParaRPr lang="en-GB" sz="1600" dirty="0"/>
          </a:p>
          <a:p>
            <a:r>
              <a:rPr lang="en-GB" sz="1600" dirty="0"/>
              <a:t>As an apprentice, you want to know the basics, so that you are better informed to look after your health, safety and wellbeing. You don’t have to become an expert in health and safety law.</a:t>
            </a:r>
          </a:p>
          <a:p>
            <a:endParaRPr lang="en-GB" sz="1600" dirty="0"/>
          </a:p>
          <a:p>
            <a:r>
              <a:rPr lang="en-GB" sz="1600" dirty="0"/>
              <a:t>The </a:t>
            </a:r>
            <a:r>
              <a:rPr lang="en-GB" sz="1600"/>
              <a:t>regulations are </a:t>
            </a:r>
            <a:r>
              <a:rPr lang="en-GB" sz="1600" dirty="0"/>
              <a:t>for the employer and for protecting you.</a:t>
            </a:r>
          </a:p>
          <a:p>
            <a:endParaRPr lang="en-GB" sz="1600" dirty="0"/>
          </a:p>
          <a:p>
            <a:r>
              <a:rPr lang="en-GB" sz="1600" dirty="0"/>
              <a:t>For more info see: </a:t>
            </a:r>
            <a:r>
              <a:rPr lang="en-GB" sz="1600" dirty="0">
                <a:hlinkClick r:id="rId3"/>
              </a:rPr>
              <a:t>Reporting accidents and incidents at work: A brief guide to the Reporting of Injuries, Diseases and Dangerous Occurrences Regulations 2013 (RIDDOR) INDG453 (hse.gov.uk)</a:t>
            </a:r>
            <a:endParaRPr lang="en-GB" sz="1600" dirty="0"/>
          </a:p>
          <a:p>
            <a:endParaRPr lang="en-GB" dirty="0"/>
          </a:p>
          <a:p>
            <a:endParaRPr lang="en-GB" dirty="0"/>
          </a:p>
        </p:txBody>
      </p:sp>
      <p:sp>
        <p:nvSpPr>
          <p:cNvPr id="4" name="Slide Number Placeholder 3"/>
          <p:cNvSpPr>
            <a:spLocks noGrp="1"/>
          </p:cNvSpPr>
          <p:nvPr>
            <p:ph type="sldNum" sz="quarter" idx="5"/>
          </p:nvPr>
        </p:nvSpPr>
        <p:spPr/>
        <p:txBody>
          <a:bodyPr/>
          <a:lstStyle/>
          <a:p>
            <a:fld id="{376DF50F-EB68-41A4-B331-E206B1FD4EE5}" type="slidenum">
              <a:rPr lang="en-GB" smtClean="0"/>
              <a:t>1</a:t>
            </a:fld>
            <a:endParaRPr lang="en-GB" dirty="0"/>
          </a:p>
        </p:txBody>
      </p:sp>
    </p:spTree>
    <p:extLst>
      <p:ext uri="{BB962C8B-B14F-4D97-AF65-F5344CB8AC3E}">
        <p14:creationId xmlns:p14="http://schemas.microsoft.com/office/powerpoint/2010/main" val="1106580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35429" y="4400550"/>
            <a:ext cx="5943600" cy="4525736"/>
          </a:xfrm>
        </p:spPr>
        <p:txBody>
          <a:bodyPr/>
          <a:lstStyle/>
          <a:p>
            <a:r>
              <a:rPr lang="en-GB" sz="1800" dirty="0"/>
              <a:t>Relevant enforcing authorities (EAs) (HSE, local authorities and the Office for Rail Regulation (ORR))</a:t>
            </a:r>
          </a:p>
          <a:p>
            <a:endParaRPr lang="en-GB" sz="1800" dirty="0"/>
          </a:p>
          <a:p>
            <a:r>
              <a:rPr lang="en-GB" sz="1800" dirty="0"/>
              <a:t>All deaths to workers and non-workers must be reported if they arise from a work-related accident.</a:t>
            </a:r>
          </a:p>
          <a:p>
            <a:endParaRPr lang="en-GB" sz="1800" dirty="0"/>
          </a:p>
          <a:p>
            <a:pPr>
              <a:spcAft>
                <a:spcPts val="1200"/>
              </a:spcAft>
            </a:pPr>
            <a:r>
              <a:rPr lang="en-GB" sz="1600" b="1" dirty="0"/>
              <a:t>The list of ‘specified injuries’ includes: </a:t>
            </a:r>
            <a:r>
              <a:rPr lang="en-GB" sz="1600" b="1" dirty="0">
                <a:solidFill>
                  <a:srgbClr val="C00000"/>
                </a:solidFill>
              </a:rPr>
              <a:t>a fracture, other than to fingers, thumbs and toes</a:t>
            </a:r>
            <a:r>
              <a:rPr lang="en-GB" sz="1600" b="1" dirty="0"/>
              <a:t>; amputation; </a:t>
            </a:r>
            <a:r>
              <a:rPr lang="en-GB" sz="1600" b="1" dirty="0">
                <a:solidFill>
                  <a:srgbClr val="C00000"/>
                </a:solidFill>
              </a:rPr>
              <a:t>permanent loss of sight or reduction of sight; </a:t>
            </a:r>
            <a:r>
              <a:rPr lang="en-GB" sz="1600" b="1" dirty="0"/>
              <a:t>crush injuries leading to internal organ damage; </a:t>
            </a:r>
            <a:r>
              <a:rPr lang="en-GB" sz="1600" b="1" dirty="0">
                <a:solidFill>
                  <a:srgbClr val="C00000"/>
                </a:solidFill>
              </a:rPr>
              <a:t>serious burns (covering more than 10% of the body, or damaging the eyes, respiratory system or other vital organs); </a:t>
            </a:r>
            <a:r>
              <a:rPr lang="en-GB" sz="1600" b="1" dirty="0"/>
              <a:t>scalpings (separation of skin from the head) which require hospital treatment; </a:t>
            </a:r>
            <a:r>
              <a:rPr lang="en-GB" sz="1600" b="1" dirty="0">
                <a:solidFill>
                  <a:srgbClr val="C00000"/>
                </a:solidFill>
              </a:rPr>
              <a:t>unconsciousness caused by head injury or asphyxia; </a:t>
            </a:r>
            <a:r>
              <a:rPr lang="en-GB" sz="1600" b="1" dirty="0"/>
              <a:t>any other injury arising from working in an enclosed space, which leads to hypothermia, heat-induced illness or requires resuscitation or </a:t>
            </a:r>
            <a:r>
              <a:rPr lang="en-GB" sz="1600" b="1" dirty="0">
                <a:solidFill>
                  <a:srgbClr val="C00000"/>
                </a:solidFill>
              </a:rPr>
              <a:t>admittance to hospital for more than 24 hours.  </a:t>
            </a:r>
          </a:p>
        </p:txBody>
      </p:sp>
      <p:sp>
        <p:nvSpPr>
          <p:cNvPr id="4" name="Slide Number Placeholder 3"/>
          <p:cNvSpPr>
            <a:spLocks noGrp="1"/>
          </p:cNvSpPr>
          <p:nvPr>
            <p:ph type="sldNum" sz="quarter" idx="5"/>
          </p:nvPr>
        </p:nvSpPr>
        <p:spPr/>
        <p:txBody>
          <a:bodyPr/>
          <a:lstStyle/>
          <a:p>
            <a:fld id="{376DF50F-EB68-41A4-B331-E206B1FD4EE5}" type="slidenum">
              <a:rPr lang="en-GB" smtClean="0"/>
              <a:t>2</a:t>
            </a:fld>
            <a:endParaRPr lang="en-GB" dirty="0"/>
          </a:p>
        </p:txBody>
      </p:sp>
    </p:spTree>
    <p:extLst>
      <p:ext uri="{BB962C8B-B14F-4D97-AF65-F5344CB8AC3E}">
        <p14:creationId xmlns:p14="http://schemas.microsoft.com/office/powerpoint/2010/main" val="2952642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 notes</a:t>
            </a:r>
          </a:p>
        </p:txBody>
      </p:sp>
      <p:sp>
        <p:nvSpPr>
          <p:cNvPr id="4" name="Slide Number Placeholder 3"/>
          <p:cNvSpPr>
            <a:spLocks noGrp="1"/>
          </p:cNvSpPr>
          <p:nvPr>
            <p:ph type="sldNum" sz="quarter" idx="5"/>
          </p:nvPr>
        </p:nvSpPr>
        <p:spPr/>
        <p:txBody>
          <a:bodyPr/>
          <a:lstStyle/>
          <a:p>
            <a:fld id="{376DF50F-EB68-41A4-B331-E206B1FD4EE5}" type="slidenum">
              <a:rPr lang="en-GB" smtClean="0"/>
              <a:t>3</a:t>
            </a:fld>
            <a:endParaRPr lang="en-GB" dirty="0"/>
          </a:p>
        </p:txBody>
      </p:sp>
    </p:spTree>
    <p:extLst>
      <p:ext uri="{BB962C8B-B14F-4D97-AF65-F5344CB8AC3E}">
        <p14:creationId xmlns:p14="http://schemas.microsoft.com/office/powerpoint/2010/main" val="6541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1902279"/>
          </a:xfrm>
        </p:spPr>
        <p:txBody>
          <a:bodyPr/>
          <a:lstStyle/>
          <a:p>
            <a:endParaRPr lang="en-GB" sz="1600" dirty="0"/>
          </a:p>
          <a:p>
            <a:endParaRPr lang="en-GB" sz="1600" dirty="0"/>
          </a:p>
          <a:p>
            <a:r>
              <a:rPr lang="en-GB" sz="1600" dirty="0"/>
              <a:t>Work-related accidents involving members of the public or people who are not at work must be reported if a person is injured, and is taken from the scene of the accident to hospital for treatment to that injury. </a:t>
            </a:r>
          </a:p>
        </p:txBody>
      </p:sp>
      <p:sp>
        <p:nvSpPr>
          <p:cNvPr id="4" name="Slide Number Placeholder 3"/>
          <p:cNvSpPr>
            <a:spLocks noGrp="1"/>
          </p:cNvSpPr>
          <p:nvPr>
            <p:ph type="sldNum" sz="quarter" idx="5"/>
          </p:nvPr>
        </p:nvSpPr>
        <p:spPr/>
        <p:txBody>
          <a:bodyPr/>
          <a:lstStyle/>
          <a:p>
            <a:fld id="{376DF50F-EB68-41A4-B331-E206B1FD4EE5}" type="slidenum">
              <a:rPr lang="en-GB" smtClean="0"/>
              <a:t>4</a:t>
            </a:fld>
            <a:endParaRPr lang="en-GB" dirty="0"/>
          </a:p>
        </p:txBody>
      </p:sp>
    </p:spTree>
    <p:extLst>
      <p:ext uri="{BB962C8B-B14F-4D97-AF65-F5344CB8AC3E}">
        <p14:creationId xmlns:p14="http://schemas.microsoft.com/office/powerpoint/2010/main" val="926785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Wingdings" panose="05000000000000000000" pitchFamily="2" charset="2"/>
              <a:buChar char="v"/>
            </a:pPr>
            <a:r>
              <a:rPr lang="en-GB" sz="1600" dirty="0"/>
              <a:t>Do not have to report over-three-day injuries, unless the incapacitation period goes on to exceed seven days </a:t>
            </a:r>
          </a:p>
          <a:p>
            <a:endParaRPr lang="en-GB" sz="1600" dirty="0"/>
          </a:p>
          <a:p>
            <a:pPr marL="342900" indent="-342900">
              <a:buFont typeface="Wingdings" panose="05000000000000000000" pitchFamily="2" charset="2"/>
              <a:buChar char="v"/>
            </a:pPr>
            <a:r>
              <a:rPr lang="en-GB" sz="1600" dirty="0"/>
              <a:t>An employer who has to keep an accident book, the record they make in this will be enough</a:t>
            </a:r>
          </a:p>
          <a:p>
            <a:endParaRPr lang="en-GB" dirty="0"/>
          </a:p>
        </p:txBody>
      </p:sp>
      <p:sp>
        <p:nvSpPr>
          <p:cNvPr id="4" name="Slide Number Placeholder 3"/>
          <p:cNvSpPr>
            <a:spLocks noGrp="1"/>
          </p:cNvSpPr>
          <p:nvPr>
            <p:ph type="sldNum" sz="quarter" idx="5"/>
          </p:nvPr>
        </p:nvSpPr>
        <p:spPr/>
        <p:txBody>
          <a:bodyPr/>
          <a:lstStyle/>
          <a:p>
            <a:fld id="{376DF50F-EB68-41A4-B331-E206B1FD4EE5}" type="slidenum">
              <a:rPr lang="en-GB" smtClean="0"/>
              <a:t>5</a:t>
            </a:fld>
            <a:endParaRPr lang="en-GB" dirty="0"/>
          </a:p>
        </p:txBody>
      </p:sp>
    </p:spTree>
    <p:extLst>
      <p:ext uri="{BB962C8B-B14F-4D97-AF65-F5344CB8AC3E}">
        <p14:creationId xmlns:p14="http://schemas.microsoft.com/office/powerpoint/2010/main" val="2302750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dirty="0"/>
              <a:t>Your employer will have appointed one or more persons to deal with </a:t>
            </a:r>
            <a:r>
              <a:rPr lang="en-GB" sz="1600" dirty="0" err="1"/>
              <a:t>RIDDOR</a:t>
            </a:r>
            <a:r>
              <a:rPr lang="en-GB" sz="1600" dirty="0"/>
              <a:t> reporting duties.</a:t>
            </a:r>
          </a:p>
        </p:txBody>
      </p:sp>
      <p:sp>
        <p:nvSpPr>
          <p:cNvPr id="4" name="Slide Number Placeholder 3"/>
          <p:cNvSpPr>
            <a:spLocks noGrp="1"/>
          </p:cNvSpPr>
          <p:nvPr>
            <p:ph type="sldNum" sz="quarter" idx="5"/>
          </p:nvPr>
        </p:nvSpPr>
        <p:spPr/>
        <p:txBody>
          <a:bodyPr/>
          <a:lstStyle/>
          <a:p>
            <a:fld id="{376DF50F-EB68-41A4-B331-E206B1FD4EE5}" type="slidenum">
              <a:rPr lang="en-GB" smtClean="0"/>
              <a:t>6</a:t>
            </a:fld>
            <a:endParaRPr lang="en-GB" dirty="0"/>
          </a:p>
        </p:txBody>
      </p:sp>
    </p:spTree>
    <p:extLst>
      <p:ext uri="{BB962C8B-B14F-4D97-AF65-F5344CB8AC3E}">
        <p14:creationId xmlns:p14="http://schemas.microsoft.com/office/powerpoint/2010/main" val="652565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 notes</a:t>
            </a:r>
          </a:p>
        </p:txBody>
      </p:sp>
      <p:sp>
        <p:nvSpPr>
          <p:cNvPr id="4" name="Slide Number Placeholder 3"/>
          <p:cNvSpPr>
            <a:spLocks noGrp="1"/>
          </p:cNvSpPr>
          <p:nvPr>
            <p:ph type="sldNum" sz="quarter" idx="5"/>
          </p:nvPr>
        </p:nvSpPr>
        <p:spPr/>
        <p:txBody>
          <a:bodyPr/>
          <a:lstStyle/>
          <a:p>
            <a:fld id="{376DF50F-EB68-41A4-B331-E206B1FD4EE5}" type="slidenum">
              <a:rPr lang="en-GB" smtClean="0"/>
              <a:t>7</a:t>
            </a:fld>
            <a:endParaRPr lang="en-GB" dirty="0"/>
          </a:p>
        </p:txBody>
      </p:sp>
    </p:spTree>
    <p:extLst>
      <p:ext uri="{BB962C8B-B14F-4D97-AF65-F5344CB8AC3E}">
        <p14:creationId xmlns:p14="http://schemas.microsoft.com/office/powerpoint/2010/main" val="9638066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051517" y="4720307"/>
            <a:ext cx="4443267" cy="1005579"/>
          </a:xfrm>
        </p:spPr>
        <p:txBody>
          <a:bodyPr/>
          <a:lstStyle/>
          <a:p>
            <a:r>
              <a:rPr lang="en-GB" sz="1000" i="1" dirty="0">
                <a:solidFill>
                  <a:srgbClr val="00B050"/>
                </a:solidFill>
              </a:rPr>
              <a:t>No Notes for this slide</a:t>
            </a:r>
          </a:p>
        </p:txBody>
      </p:sp>
      <p:sp>
        <p:nvSpPr>
          <p:cNvPr id="5" name="Rectangle 4"/>
          <p:cNvSpPr/>
          <p:nvPr/>
        </p:nvSpPr>
        <p:spPr>
          <a:xfrm>
            <a:off x="960419" y="4687804"/>
            <a:ext cx="5041761" cy="1015663"/>
          </a:xfrm>
          <a:prstGeom prst="rect">
            <a:avLst/>
          </a:prstGeom>
        </p:spPr>
        <p:txBody>
          <a:bodyPr wrap="square">
            <a:spAutoFit/>
          </a:bodyPr>
          <a:lstStyle/>
          <a:p>
            <a:endParaRPr lang="en-GB" sz="1000" dirty="0"/>
          </a:p>
          <a:p>
            <a:endParaRPr lang="en-GB" sz="1000" dirty="0"/>
          </a:p>
          <a:p>
            <a:endParaRPr lang="en-GB" sz="1000" dirty="0"/>
          </a:p>
          <a:p>
            <a:endParaRPr lang="en-GB" sz="1000" dirty="0"/>
          </a:p>
          <a:p>
            <a:endParaRPr lang="en-GB" sz="1000" dirty="0"/>
          </a:p>
          <a:p>
            <a:endParaRPr lang="en-GB" sz="1000" dirty="0"/>
          </a:p>
        </p:txBody>
      </p:sp>
      <p:sp>
        <p:nvSpPr>
          <p:cNvPr id="6" name="Slide Number Placeholder 5">
            <a:extLst>
              <a:ext uri="{FF2B5EF4-FFF2-40B4-BE49-F238E27FC236}">
                <a16:creationId xmlns:a16="http://schemas.microsoft.com/office/drawing/2014/main" id="{B7BF1BBF-C6FC-4337-B512-D85705F7EA5C}"/>
              </a:ext>
            </a:extLst>
          </p:cNvPr>
          <p:cNvSpPr>
            <a:spLocks noGrp="1"/>
          </p:cNvSpPr>
          <p:nvPr>
            <p:ph type="sldNum" sz="quarter" idx="5"/>
          </p:nvPr>
        </p:nvSpPr>
        <p:spPr/>
        <p:txBody>
          <a:bodyPr/>
          <a:lstStyle/>
          <a:p>
            <a:fld id="{050E7122-D7FA-4572-818A-D70EEFFCB670}" type="slidenum">
              <a:rPr lang="en-GB" smtClean="0"/>
              <a:t>8</a:t>
            </a:fld>
            <a:endParaRPr lang="en-GB" dirty="0"/>
          </a:p>
        </p:txBody>
      </p:sp>
    </p:spTree>
    <p:extLst>
      <p:ext uri="{BB962C8B-B14F-4D97-AF65-F5344CB8AC3E}">
        <p14:creationId xmlns:p14="http://schemas.microsoft.com/office/powerpoint/2010/main" val="15820991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26232" y="5296371"/>
            <a:ext cx="4678382" cy="1944216"/>
          </a:xfrm>
        </p:spPr>
        <p:txBody>
          <a:bodyPr/>
          <a:lstStyle/>
          <a:p>
            <a:r>
              <a:rPr lang="en-GB" sz="1400" dirty="0">
                <a:solidFill>
                  <a:srgbClr val="00B050"/>
                </a:solidFill>
              </a:rPr>
              <a:t>No Notes for this slide</a:t>
            </a:r>
          </a:p>
        </p:txBody>
      </p:sp>
      <p:sp>
        <p:nvSpPr>
          <p:cNvPr id="5" name="Rectangle 4"/>
          <p:cNvSpPr/>
          <p:nvPr/>
        </p:nvSpPr>
        <p:spPr>
          <a:xfrm>
            <a:off x="960419" y="4687804"/>
            <a:ext cx="5041761" cy="1015663"/>
          </a:xfrm>
          <a:prstGeom prst="rect">
            <a:avLst/>
          </a:prstGeom>
        </p:spPr>
        <p:txBody>
          <a:bodyPr wrap="square">
            <a:spAutoFit/>
          </a:bodyPr>
          <a:lstStyle/>
          <a:p>
            <a:endParaRPr lang="en-GB" sz="1000" dirty="0"/>
          </a:p>
          <a:p>
            <a:endParaRPr lang="en-GB" sz="1000" dirty="0"/>
          </a:p>
          <a:p>
            <a:endParaRPr lang="en-GB" sz="1000" dirty="0"/>
          </a:p>
          <a:p>
            <a:endParaRPr lang="en-GB" sz="1000" dirty="0"/>
          </a:p>
          <a:p>
            <a:endParaRPr lang="en-GB" sz="1000" dirty="0"/>
          </a:p>
          <a:p>
            <a:endParaRPr lang="en-GB" sz="1000" dirty="0"/>
          </a:p>
        </p:txBody>
      </p:sp>
      <p:sp>
        <p:nvSpPr>
          <p:cNvPr id="6" name="Slide Number Placeholder 5">
            <a:extLst>
              <a:ext uri="{FF2B5EF4-FFF2-40B4-BE49-F238E27FC236}">
                <a16:creationId xmlns:a16="http://schemas.microsoft.com/office/drawing/2014/main" id="{B7BF1BBF-C6FC-4337-B512-D85705F7EA5C}"/>
              </a:ext>
            </a:extLst>
          </p:cNvPr>
          <p:cNvSpPr>
            <a:spLocks noGrp="1"/>
          </p:cNvSpPr>
          <p:nvPr>
            <p:ph type="sldNum" sz="quarter" idx="5"/>
          </p:nvPr>
        </p:nvSpPr>
        <p:spPr/>
        <p:txBody>
          <a:bodyPr/>
          <a:lstStyle/>
          <a:p>
            <a:fld id="{050E7122-D7FA-4572-818A-D70EEFFCB670}" type="slidenum">
              <a:rPr lang="en-GB" smtClean="0"/>
              <a:t>9</a:t>
            </a:fld>
            <a:endParaRPr lang="en-GB" dirty="0"/>
          </a:p>
        </p:txBody>
      </p:sp>
    </p:spTree>
    <p:extLst>
      <p:ext uri="{BB962C8B-B14F-4D97-AF65-F5344CB8AC3E}">
        <p14:creationId xmlns:p14="http://schemas.microsoft.com/office/powerpoint/2010/main" val="4044682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DFDD2-044E-4906-ACC3-A033B1B4D6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50048AD-AEF0-4D8B-B371-7DBD078278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F72092C-B544-4B57-A928-18B85F886F84}"/>
              </a:ext>
            </a:extLst>
          </p:cNvPr>
          <p:cNvSpPr>
            <a:spLocks noGrp="1"/>
          </p:cNvSpPr>
          <p:nvPr>
            <p:ph type="dt" sz="half" idx="10"/>
          </p:nvPr>
        </p:nvSpPr>
        <p:spPr/>
        <p:txBody>
          <a:bodyPr/>
          <a:lstStyle/>
          <a:p>
            <a:fld id="{B37E1842-8EDB-4B87-AE0F-B1BB48E63DB1}" type="datetime8">
              <a:rPr lang="en-GB" smtClean="0"/>
              <a:t>23/03/2021 20:35</a:t>
            </a:fld>
            <a:endParaRPr lang="en-GB" dirty="0"/>
          </a:p>
        </p:txBody>
      </p:sp>
      <p:sp>
        <p:nvSpPr>
          <p:cNvPr id="5" name="Footer Placeholder 4">
            <a:extLst>
              <a:ext uri="{FF2B5EF4-FFF2-40B4-BE49-F238E27FC236}">
                <a16:creationId xmlns:a16="http://schemas.microsoft.com/office/drawing/2014/main" id="{299027E6-E3F1-43C7-A863-2C4F54699D5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207CC35-2383-4B62-8461-1A3A47D895C3}"/>
              </a:ext>
            </a:extLst>
          </p:cNvPr>
          <p:cNvSpPr>
            <a:spLocks noGrp="1"/>
          </p:cNvSpPr>
          <p:nvPr>
            <p:ph type="sldNum" sz="quarter" idx="12"/>
          </p:nvPr>
        </p:nvSpPr>
        <p:spPr/>
        <p:txBody>
          <a:bodyPr/>
          <a:lstStyle/>
          <a:p>
            <a:fld id="{C95B510F-D964-44AA-A99C-186A2B06872D}" type="slidenum">
              <a:rPr lang="en-GB" smtClean="0"/>
              <a:t>‹#›</a:t>
            </a:fld>
            <a:endParaRPr lang="en-GB" dirty="0"/>
          </a:p>
        </p:txBody>
      </p:sp>
    </p:spTree>
    <p:extLst>
      <p:ext uri="{BB962C8B-B14F-4D97-AF65-F5344CB8AC3E}">
        <p14:creationId xmlns:p14="http://schemas.microsoft.com/office/powerpoint/2010/main" val="1444778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DD328-8639-4762-84AF-33BCF2B8D5C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645ECEA-B347-4AC4-AEE9-8FE7614ABA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9E0FA6-D5D0-45AB-9F1B-E0D421858AE3}"/>
              </a:ext>
            </a:extLst>
          </p:cNvPr>
          <p:cNvSpPr>
            <a:spLocks noGrp="1"/>
          </p:cNvSpPr>
          <p:nvPr>
            <p:ph type="dt" sz="half" idx="10"/>
          </p:nvPr>
        </p:nvSpPr>
        <p:spPr/>
        <p:txBody>
          <a:bodyPr/>
          <a:lstStyle/>
          <a:p>
            <a:fld id="{566DD5A2-60D2-488D-8662-1595B21BFC88}" type="datetime8">
              <a:rPr lang="en-GB" smtClean="0"/>
              <a:t>23/03/2021 20:35</a:t>
            </a:fld>
            <a:endParaRPr lang="en-GB" dirty="0"/>
          </a:p>
        </p:txBody>
      </p:sp>
      <p:sp>
        <p:nvSpPr>
          <p:cNvPr id="5" name="Footer Placeholder 4">
            <a:extLst>
              <a:ext uri="{FF2B5EF4-FFF2-40B4-BE49-F238E27FC236}">
                <a16:creationId xmlns:a16="http://schemas.microsoft.com/office/drawing/2014/main" id="{4ECA0DE7-1826-4784-AB3A-344D735F133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3CD7744-866D-40D6-A642-687063166DD5}"/>
              </a:ext>
            </a:extLst>
          </p:cNvPr>
          <p:cNvSpPr>
            <a:spLocks noGrp="1"/>
          </p:cNvSpPr>
          <p:nvPr>
            <p:ph type="sldNum" sz="quarter" idx="12"/>
          </p:nvPr>
        </p:nvSpPr>
        <p:spPr/>
        <p:txBody>
          <a:bodyPr/>
          <a:lstStyle/>
          <a:p>
            <a:fld id="{C95B510F-D964-44AA-A99C-186A2B06872D}" type="slidenum">
              <a:rPr lang="en-GB" smtClean="0"/>
              <a:t>‹#›</a:t>
            </a:fld>
            <a:endParaRPr lang="en-GB" dirty="0"/>
          </a:p>
        </p:txBody>
      </p:sp>
    </p:spTree>
    <p:extLst>
      <p:ext uri="{BB962C8B-B14F-4D97-AF65-F5344CB8AC3E}">
        <p14:creationId xmlns:p14="http://schemas.microsoft.com/office/powerpoint/2010/main" val="1358713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AE7600-661B-481F-AB46-8996A1C8BCF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3922CBB-554F-4F81-80A8-6AF3566922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F8B89B-C0B5-42D0-B37E-717EC74D8A19}"/>
              </a:ext>
            </a:extLst>
          </p:cNvPr>
          <p:cNvSpPr>
            <a:spLocks noGrp="1"/>
          </p:cNvSpPr>
          <p:nvPr>
            <p:ph type="dt" sz="half" idx="10"/>
          </p:nvPr>
        </p:nvSpPr>
        <p:spPr/>
        <p:txBody>
          <a:bodyPr/>
          <a:lstStyle/>
          <a:p>
            <a:fld id="{722CAB78-FD13-4AFF-900A-9F43ADA7E0CD}" type="datetime8">
              <a:rPr lang="en-GB" smtClean="0"/>
              <a:t>23/03/2021 20:35</a:t>
            </a:fld>
            <a:endParaRPr lang="en-GB" dirty="0"/>
          </a:p>
        </p:txBody>
      </p:sp>
      <p:sp>
        <p:nvSpPr>
          <p:cNvPr id="5" name="Footer Placeholder 4">
            <a:extLst>
              <a:ext uri="{FF2B5EF4-FFF2-40B4-BE49-F238E27FC236}">
                <a16:creationId xmlns:a16="http://schemas.microsoft.com/office/drawing/2014/main" id="{E9944A5A-1C64-4763-B49B-0B4DAABD675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0B50A23-B2C7-4C17-9C40-A2F390938A2E}"/>
              </a:ext>
            </a:extLst>
          </p:cNvPr>
          <p:cNvSpPr>
            <a:spLocks noGrp="1"/>
          </p:cNvSpPr>
          <p:nvPr>
            <p:ph type="sldNum" sz="quarter" idx="12"/>
          </p:nvPr>
        </p:nvSpPr>
        <p:spPr/>
        <p:txBody>
          <a:bodyPr/>
          <a:lstStyle/>
          <a:p>
            <a:fld id="{C95B510F-D964-44AA-A99C-186A2B06872D}" type="slidenum">
              <a:rPr lang="en-GB" smtClean="0"/>
              <a:t>‹#›</a:t>
            </a:fld>
            <a:endParaRPr lang="en-GB" dirty="0"/>
          </a:p>
        </p:txBody>
      </p:sp>
    </p:spTree>
    <p:extLst>
      <p:ext uri="{BB962C8B-B14F-4D97-AF65-F5344CB8AC3E}">
        <p14:creationId xmlns:p14="http://schemas.microsoft.com/office/powerpoint/2010/main" val="3188265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D0E72-311E-41D2-AF1E-D83597ACE0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30F1C9F-888C-415A-96E7-DEFB79AD3D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F1969C-C761-4AE0-AB2A-C10A88428059}"/>
              </a:ext>
            </a:extLst>
          </p:cNvPr>
          <p:cNvSpPr>
            <a:spLocks noGrp="1"/>
          </p:cNvSpPr>
          <p:nvPr>
            <p:ph type="dt" sz="half" idx="10"/>
          </p:nvPr>
        </p:nvSpPr>
        <p:spPr/>
        <p:txBody>
          <a:bodyPr/>
          <a:lstStyle/>
          <a:p>
            <a:fld id="{D764C27D-7BDC-4470-9049-1EBA3F348EDB}" type="datetime8">
              <a:rPr lang="en-GB" smtClean="0"/>
              <a:t>23/03/2021 20:35</a:t>
            </a:fld>
            <a:endParaRPr lang="en-GB" dirty="0"/>
          </a:p>
        </p:txBody>
      </p:sp>
      <p:sp>
        <p:nvSpPr>
          <p:cNvPr id="5" name="Footer Placeholder 4">
            <a:extLst>
              <a:ext uri="{FF2B5EF4-FFF2-40B4-BE49-F238E27FC236}">
                <a16:creationId xmlns:a16="http://schemas.microsoft.com/office/drawing/2014/main" id="{B81A86E6-E2DF-4467-837F-D21B782A299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CEE7D14-6BE1-4EF3-A2A2-7DD213E6480F}"/>
              </a:ext>
            </a:extLst>
          </p:cNvPr>
          <p:cNvSpPr>
            <a:spLocks noGrp="1"/>
          </p:cNvSpPr>
          <p:nvPr>
            <p:ph type="sldNum" sz="quarter" idx="12"/>
          </p:nvPr>
        </p:nvSpPr>
        <p:spPr/>
        <p:txBody>
          <a:bodyPr/>
          <a:lstStyle/>
          <a:p>
            <a:fld id="{C95B510F-D964-44AA-A99C-186A2B06872D}" type="slidenum">
              <a:rPr lang="en-GB" smtClean="0"/>
              <a:t>‹#›</a:t>
            </a:fld>
            <a:endParaRPr lang="en-GB" dirty="0"/>
          </a:p>
        </p:txBody>
      </p:sp>
    </p:spTree>
    <p:extLst>
      <p:ext uri="{BB962C8B-B14F-4D97-AF65-F5344CB8AC3E}">
        <p14:creationId xmlns:p14="http://schemas.microsoft.com/office/powerpoint/2010/main" val="1153589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6C18D-52A9-48F2-96BA-C6C069A25F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9DC65C2-E573-4B1F-8C8B-0A609884F0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BA2347A-23B3-4AFB-AECA-0B70A873649E}"/>
              </a:ext>
            </a:extLst>
          </p:cNvPr>
          <p:cNvSpPr>
            <a:spLocks noGrp="1"/>
          </p:cNvSpPr>
          <p:nvPr>
            <p:ph type="dt" sz="half" idx="10"/>
          </p:nvPr>
        </p:nvSpPr>
        <p:spPr/>
        <p:txBody>
          <a:bodyPr/>
          <a:lstStyle/>
          <a:p>
            <a:fld id="{F7A0408E-DC4B-474C-AB62-68D0892BEC71}" type="datetime8">
              <a:rPr lang="en-GB" smtClean="0"/>
              <a:t>23/03/2021 20:35</a:t>
            </a:fld>
            <a:endParaRPr lang="en-GB" dirty="0"/>
          </a:p>
        </p:txBody>
      </p:sp>
      <p:sp>
        <p:nvSpPr>
          <p:cNvPr id="5" name="Footer Placeholder 4">
            <a:extLst>
              <a:ext uri="{FF2B5EF4-FFF2-40B4-BE49-F238E27FC236}">
                <a16:creationId xmlns:a16="http://schemas.microsoft.com/office/drawing/2014/main" id="{B77E6160-A9AE-4480-A100-EEEF1B00BC7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D27991A-DEDA-4DF0-9037-F3EEA442E738}"/>
              </a:ext>
            </a:extLst>
          </p:cNvPr>
          <p:cNvSpPr>
            <a:spLocks noGrp="1"/>
          </p:cNvSpPr>
          <p:nvPr>
            <p:ph type="sldNum" sz="quarter" idx="12"/>
          </p:nvPr>
        </p:nvSpPr>
        <p:spPr/>
        <p:txBody>
          <a:bodyPr/>
          <a:lstStyle/>
          <a:p>
            <a:fld id="{C95B510F-D964-44AA-A99C-186A2B06872D}" type="slidenum">
              <a:rPr lang="en-GB" smtClean="0"/>
              <a:t>‹#›</a:t>
            </a:fld>
            <a:endParaRPr lang="en-GB" dirty="0"/>
          </a:p>
        </p:txBody>
      </p:sp>
    </p:spTree>
    <p:extLst>
      <p:ext uri="{BB962C8B-B14F-4D97-AF65-F5344CB8AC3E}">
        <p14:creationId xmlns:p14="http://schemas.microsoft.com/office/powerpoint/2010/main" val="1620608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F1D9F-8456-473C-97AE-18C86E4F4D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5694C54-E02A-4AE3-9793-CE3E09F16E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202F72B-0342-48C0-BA3E-7CE0AD4126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8A13CE3-E1F8-4576-A9F5-AE06102F12D8}"/>
              </a:ext>
            </a:extLst>
          </p:cNvPr>
          <p:cNvSpPr>
            <a:spLocks noGrp="1"/>
          </p:cNvSpPr>
          <p:nvPr>
            <p:ph type="dt" sz="half" idx="10"/>
          </p:nvPr>
        </p:nvSpPr>
        <p:spPr/>
        <p:txBody>
          <a:bodyPr/>
          <a:lstStyle/>
          <a:p>
            <a:fld id="{926810CA-0322-488C-BB51-0CDC87701E08}" type="datetime8">
              <a:rPr lang="en-GB" smtClean="0"/>
              <a:t>23/03/2021 20:35</a:t>
            </a:fld>
            <a:endParaRPr lang="en-GB" dirty="0"/>
          </a:p>
        </p:txBody>
      </p:sp>
      <p:sp>
        <p:nvSpPr>
          <p:cNvPr id="6" name="Footer Placeholder 5">
            <a:extLst>
              <a:ext uri="{FF2B5EF4-FFF2-40B4-BE49-F238E27FC236}">
                <a16:creationId xmlns:a16="http://schemas.microsoft.com/office/drawing/2014/main" id="{7DF1F263-45C4-428C-87F6-70DEA633AD0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ED476051-C464-4FD2-BF03-866253336081}"/>
              </a:ext>
            </a:extLst>
          </p:cNvPr>
          <p:cNvSpPr>
            <a:spLocks noGrp="1"/>
          </p:cNvSpPr>
          <p:nvPr>
            <p:ph type="sldNum" sz="quarter" idx="12"/>
          </p:nvPr>
        </p:nvSpPr>
        <p:spPr/>
        <p:txBody>
          <a:bodyPr/>
          <a:lstStyle/>
          <a:p>
            <a:fld id="{C95B510F-D964-44AA-A99C-186A2B06872D}" type="slidenum">
              <a:rPr lang="en-GB" smtClean="0"/>
              <a:t>‹#›</a:t>
            </a:fld>
            <a:endParaRPr lang="en-GB" dirty="0"/>
          </a:p>
        </p:txBody>
      </p:sp>
    </p:spTree>
    <p:extLst>
      <p:ext uri="{BB962C8B-B14F-4D97-AF65-F5344CB8AC3E}">
        <p14:creationId xmlns:p14="http://schemas.microsoft.com/office/powerpoint/2010/main" val="4222200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E1643-6A64-4EC2-9FFB-4897D25FD21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FF49FA6-5297-48EB-82B5-77254ECBCF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30C550-7451-4434-86EF-6803EB85B4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ACB9CC6-E26E-4AE4-A728-E5DC820764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078D19-2316-4184-AC04-C59EEA1932D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B793CC8-DB45-4094-A276-269E56CEF41F}"/>
              </a:ext>
            </a:extLst>
          </p:cNvPr>
          <p:cNvSpPr>
            <a:spLocks noGrp="1"/>
          </p:cNvSpPr>
          <p:nvPr>
            <p:ph type="dt" sz="half" idx="10"/>
          </p:nvPr>
        </p:nvSpPr>
        <p:spPr/>
        <p:txBody>
          <a:bodyPr/>
          <a:lstStyle/>
          <a:p>
            <a:fld id="{D54FFF5B-C50A-45BC-9B36-87DA98221AB6}" type="datetime8">
              <a:rPr lang="en-GB" smtClean="0"/>
              <a:t>23/03/2021 20:35</a:t>
            </a:fld>
            <a:endParaRPr lang="en-GB" dirty="0"/>
          </a:p>
        </p:txBody>
      </p:sp>
      <p:sp>
        <p:nvSpPr>
          <p:cNvPr id="8" name="Footer Placeholder 7">
            <a:extLst>
              <a:ext uri="{FF2B5EF4-FFF2-40B4-BE49-F238E27FC236}">
                <a16:creationId xmlns:a16="http://schemas.microsoft.com/office/drawing/2014/main" id="{8642C9FB-01F9-43D9-9987-9720D3C2F6CB}"/>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0A1341FC-67AE-4EBD-9FB1-42837DB6BA3B}"/>
              </a:ext>
            </a:extLst>
          </p:cNvPr>
          <p:cNvSpPr>
            <a:spLocks noGrp="1"/>
          </p:cNvSpPr>
          <p:nvPr>
            <p:ph type="sldNum" sz="quarter" idx="12"/>
          </p:nvPr>
        </p:nvSpPr>
        <p:spPr/>
        <p:txBody>
          <a:bodyPr/>
          <a:lstStyle/>
          <a:p>
            <a:fld id="{C95B510F-D964-44AA-A99C-186A2B06872D}" type="slidenum">
              <a:rPr lang="en-GB" smtClean="0"/>
              <a:t>‹#›</a:t>
            </a:fld>
            <a:endParaRPr lang="en-GB" dirty="0"/>
          </a:p>
        </p:txBody>
      </p:sp>
    </p:spTree>
    <p:extLst>
      <p:ext uri="{BB962C8B-B14F-4D97-AF65-F5344CB8AC3E}">
        <p14:creationId xmlns:p14="http://schemas.microsoft.com/office/powerpoint/2010/main" val="1397828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2B798-B714-4DBA-AC82-36E85EFB361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CF3CDAF-277F-4D29-A142-ED2C4EAD7EF2}"/>
              </a:ext>
            </a:extLst>
          </p:cNvPr>
          <p:cNvSpPr>
            <a:spLocks noGrp="1"/>
          </p:cNvSpPr>
          <p:nvPr>
            <p:ph type="dt" sz="half" idx="10"/>
          </p:nvPr>
        </p:nvSpPr>
        <p:spPr/>
        <p:txBody>
          <a:bodyPr/>
          <a:lstStyle/>
          <a:p>
            <a:fld id="{3E45502C-330A-4383-92EB-E7A565898A85}" type="datetime8">
              <a:rPr lang="en-GB" smtClean="0"/>
              <a:t>23/03/2021 20:35</a:t>
            </a:fld>
            <a:endParaRPr lang="en-GB" dirty="0"/>
          </a:p>
        </p:txBody>
      </p:sp>
      <p:sp>
        <p:nvSpPr>
          <p:cNvPr id="4" name="Footer Placeholder 3">
            <a:extLst>
              <a:ext uri="{FF2B5EF4-FFF2-40B4-BE49-F238E27FC236}">
                <a16:creationId xmlns:a16="http://schemas.microsoft.com/office/drawing/2014/main" id="{EDEE3619-2168-475A-9B3F-4FC26F780CDD}"/>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901693D7-1913-4D7C-8849-6E3B9B11C84F}"/>
              </a:ext>
            </a:extLst>
          </p:cNvPr>
          <p:cNvSpPr>
            <a:spLocks noGrp="1"/>
          </p:cNvSpPr>
          <p:nvPr>
            <p:ph type="sldNum" sz="quarter" idx="12"/>
          </p:nvPr>
        </p:nvSpPr>
        <p:spPr/>
        <p:txBody>
          <a:bodyPr/>
          <a:lstStyle/>
          <a:p>
            <a:fld id="{C95B510F-D964-44AA-A99C-186A2B06872D}" type="slidenum">
              <a:rPr lang="en-GB" smtClean="0"/>
              <a:t>‹#›</a:t>
            </a:fld>
            <a:endParaRPr lang="en-GB" dirty="0"/>
          </a:p>
        </p:txBody>
      </p:sp>
    </p:spTree>
    <p:extLst>
      <p:ext uri="{BB962C8B-B14F-4D97-AF65-F5344CB8AC3E}">
        <p14:creationId xmlns:p14="http://schemas.microsoft.com/office/powerpoint/2010/main" val="1936291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FC9527-E2E4-468E-842B-162E7BFFA370}"/>
              </a:ext>
            </a:extLst>
          </p:cNvPr>
          <p:cNvSpPr>
            <a:spLocks noGrp="1"/>
          </p:cNvSpPr>
          <p:nvPr>
            <p:ph type="dt" sz="half" idx="10"/>
          </p:nvPr>
        </p:nvSpPr>
        <p:spPr/>
        <p:txBody>
          <a:bodyPr/>
          <a:lstStyle/>
          <a:p>
            <a:fld id="{5C0458AA-BCD0-425F-B2C8-C733AAF51706}" type="datetime8">
              <a:rPr lang="en-GB" smtClean="0"/>
              <a:t>23/03/2021 20:35</a:t>
            </a:fld>
            <a:endParaRPr lang="en-GB" dirty="0"/>
          </a:p>
        </p:txBody>
      </p:sp>
      <p:sp>
        <p:nvSpPr>
          <p:cNvPr id="3" name="Footer Placeholder 2">
            <a:extLst>
              <a:ext uri="{FF2B5EF4-FFF2-40B4-BE49-F238E27FC236}">
                <a16:creationId xmlns:a16="http://schemas.microsoft.com/office/drawing/2014/main" id="{943ACBF6-B6B2-442B-BC87-B0F542699017}"/>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2400458B-4D3B-48D4-BF16-A414F2000767}"/>
              </a:ext>
            </a:extLst>
          </p:cNvPr>
          <p:cNvSpPr>
            <a:spLocks noGrp="1"/>
          </p:cNvSpPr>
          <p:nvPr>
            <p:ph type="sldNum" sz="quarter" idx="12"/>
          </p:nvPr>
        </p:nvSpPr>
        <p:spPr/>
        <p:txBody>
          <a:bodyPr/>
          <a:lstStyle/>
          <a:p>
            <a:fld id="{C95B510F-D964-44AA-A99C-186A2B06872D}" type="slidenum">
              <a:rPr lang="en-GB" smtClean="0"/>
              <a:t>‹#›</a:t>
            </a:fld>
            <a:endParaRPr lang="en-GB" dirty="0"/>
          </a:p>
        </p:txBody>
      </p:sp>
    </p:spTree>
    <p:extLst>
      <p:ext uri="{BB962C8B-B14F-4D97-AF65-F5344CB8AC3E}">
        <p14:creationId xmlns:p14="http://schemas.microsoft.com/office/powerpoint/2010/main" val="182868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9301B-CC96-4081-B6DE-3507217927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0480164-6138-48A5-8CE0-344B647CE4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326A8DE-FD17-4906-AA8E-2785DA7F96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6E8618-0FC2-4240-B710-6F5B35FF640C}"/>
              </a:ext>
            </a:extLst>
          </p:cNvPr>
          <p:cNvSpPr>
            <a:spLocks noGrp="1"/>
          </p:cNvSpPr>
          <p:nvPr>
            <p:ph type="dt" sz="half" idx="10"/>
          </p:nvPr>
        </p:nvSpPr>
        <p:spPr/>
        <p:txBody>
          <a:bodyPr/>
          <a:lstStyle/>
          <a:p>
            <a:fld id="{2015966E-AB90-4CDA-ADFD-E8077CDCA367}" type="datetime8">
              <a:rPr lang="en-GB" smtClean="0"/>
              <a:t>23/03/2021 20:35</a:t>
            </a:fld>
            <a:endParaRPr lang="en-GB" dirty="0"/>
          </a:p>
        </p:txBody>
      </p:sp>
      <p:sp>
        <p:nvSpPr>
          <p:cNvPr id="6" name="Footer Placeholder 5">
            <a:extLst>
              <a:ext uri="{FF2B5EF4-FFF2-40B4-BE49-F238E27FC236}">
                <a16:creationId xmlns:a16="http://schemas.microsoft.com/office/drawing/2014/main" id="{DD7D1086-0C1C-43C1-9A63-D451BF3BC90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28238D99-9B74-49A8-8E84-F0D1B6A22D54}"/>
              </a:ext>
            </a:extLst>
          </p:cNvPr>
          <p:cNvSpPr>
            <a:spLocks noGrp="1"/>
          </p:cNvSpPr>
          <p:nvPr>
            <p:ph type="sldNum" sz="quarter" idx="12"/>
          </p:nvPr>
        </p:nvSpPr>
        <p:spPr/>
        <p:txBody>
          <a:bodyPr/>
          <a:lstStyle/>
          <a:p>
            <a:fld id="{C95B510F-D964-44AA-A99C-186A2B06872D}" type="slidenum">
              <a:rPr lang="en-GB" smtClean="0"/>
              <a:t>‹#›</a:t>
            </a:fld>
            <a:endParaRPr lang="en-GB" dirty="0"/>
          </a:p>
        </p:txBody>
      </p:sp>
    </p:spTree>
    <p:extLst>
      <p:ext uri="{BB962C8B-B14F-4D97-AF65-F5344CB8AC3E}">
        <p14:creationId xmlns:p14="http://schemas.microsoft.com/office/powerpoint/2010/main" val="1640170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05ED2-D9CF-4AE9-A8AB-7AD407A951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59C54EE-D7E7-4EB0-BBAA-973A7947C5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3E5B48C8-C6D3-4CF8-8F4A-574369E231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01204E-8FB5-43BA-AA67-7FEC472AB709}"/>
              </a:ext>
            </a:extLst>
          </p:cNvPr>
          <p:cNvSpPr>
            <a:spLocks noGrp="1"/>
          </p:cNvSpPr>
          <p:nvPr>
            <p:ph type="dt" sz="half" idx="10"/>
          </p:nvPr>
        </p:nvSpPr>
        <p:spPr/>
        <p:txBody>
          <a:bodyPr/>
          <a:lstStyle/>
          <a:p>
            <a:fld id="{D671B171-9829-4CB3-B6A0-CA75877CFE26}" type="datetime8">
              <a:rPr lang="en-GB" smtClean="0"/>
              <a:t>23/03/2021 20:35</a:t>
            </a:fld>
            <a:endParaRPr lang="en-GB" dirty="0"/>
          </a:p>
        </p:txBody>
      </p:sp>
      <p:sp>
        <p:nvSpPr>
          <p:cNvPr id="6" name="Footer Placeholder 5">
            <a:extLst>
              <a:ext uri="{FF2B5EF4-FFF2-40B4-BE49-F238E27FC236}">
                <a16:creationId xmlns:a16="http://schemas.microsoft.com/office/drawing/2014/main" id="{1B88FABB-78DB-4784-AD6A-380D8F3D6E4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F9FB62BC-EDF1-4C97-80B4-2EAD2C8CE3B1}"/>
              </a:ext>
            </a:extLst>
          </p:cNvPr>
          <p:cNvSpPr>
            <a:spLocks noGrp="1"/>
          </p:cNvSpPr>
          <p:nvPr>
            <p:ph type="sldNum" sz="quarter" idx="12"/>
          </p:nvPr>
        </p:nvSpPr>
        <p:spPr/>
        <p:txBody>
          <a:bodyPr/>
          <a:lstStyle/>
          <a:p>
            <a:fld id="{C95B510F-D964-44AA-A99C-186A2B06872D}" type="slidenum">
              <a:rPr lang="en-GB" smtClean="0"/>
              <a:t>‹#›</a:t>
            </a:fld>
            <a:endParaRPr lang="en-GB" dirty="0"/>
          </a:p>
        </p:txBody>
      </p:sp>
    </p:spTree>
    <p:extLst>
      <p:ext uri="{BB962C8B-B14F-4D97-AF65-F5344CB8AC3E}">
        <p14:creationId xmlns:p14="http://schemas.microsoft.com/office/powerpoint/2010/main" val="1995908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B78479-A96B-4A48-8B41-2A44FE2E2A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4345F5E-AED0-4029-AE7A-B7988A04E6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4A9B93-7486-4E58-9FEC-B64B5528EF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E11B09-B97D-4194-BDA4-24969DAC6D9B}" type="datetime8">
              <a:rPr lang="en-GB" smtClean="0"/>
              <a:t>23/03/2021 20:35</a:t>
            </a:fld>
            <a:endParaRPr lang="en-GB" dirty="0"/>
          </a:p>
        </p:txBody>
      </p:sp>
      <p:sp>
        <p:nvSpPr>
          <p:cNvPr id="5" name="Footer Placeholder 4">
            <a:extLst>
              <a:ext uri="{FF2B5EF4-FFF2-40B4-BE49-F238E27FC236}">
                <a16:creationId xmlns:a16="http://schemas.microsoft.com/office/drawing/2014/main" id="{4B1D4DF0-B827-4DBE-9E85-A98F4B843B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F2B6DC15-973E-4E46-B8F4-92E34A5C3F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5B510F-D964-44AA-A99C-186A2B06872D}" type="slidenum">
              <a:rPr lang="en-GB" smtClean="0"/>
              <a:t>‹#›</a:t>
            </a:fld>
            <a:endParaRPr lang="en-GB" dirty="0"/>
          </a:p>
        </p:txBody>
      </p:sp>
    </p:spTree>
    <p:extLst>
      <p:ext uri="{BB962C8B-B14F-4D97-AF65-F5344CB8AC3E}">
        <p14:creationId xmlns:p14="http://schemas.microsoft.com/office/powerpoint/2010/main" val="356265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hse.gov.uk/riddor"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hyperlink" Target="http://www.hse.gov.uk/contact/outofhours.ht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contact@safetygroupsuk.org.uk"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cabinet&#10;&#10;Description automatically generated">
            <a:extLst>
              <a:ext uri="{FF2B5EF4-FFF2-40B4-BE49-F238E27FC236}">
                <a16:creationId xmlns:a16="http://schemas.microsoft.com/office/drawing/2014/main" id="{C11BEE6D-1044-4C9A-8681-E1137BF80C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6573" y="0"/>
            <a:ext cx="1745427" cy="1379621"/>
          </a:xfrm>
          <a:prstGeom prst="rect">
            <a:avLst/>
          </a:prstGeom>
        </p:spPr>
      </p:pic>
      <p:sp>
        <p:nvSpPr>
          <p:cNvPr id="4" name="TextBox 3">
            <a:extLst>
              <a:ext uri="{FF2B5EF4-FFF2-40B4-BE49-F238E27FC236}">
                <a16:creationId xmlns:a16="http://schemas.microsoft.com/office/drawing/2014/main" id="{83BF3759-4A16-43F7-AC7C-BC154A8921BA}"/>
              </a:ext>
            </a:extLst>
          </p:cNvPr>
          <p:cNvSpPr txBox="1"/>
          <p:nvPr/>
        </p:nvSpPr>
        <p:spPr>
          <a:xfrm>
            <a:off x="1338350" y="498763"/>
            <a:ext cx="8404166" cy="3231654"/>
          </a:xfrm>
          <a:prstGeom prst="rect">
            <a:avLst/>
          </a:prstGeom>
          <a:noFill/>
        </p:spPr>
        <p:txBody>
          <a:bodyPr wrap="square" rtlCol="0">
            <a:spAutoFit/>
          </a:bodyPr>
          <a:lstStyle/>
          <a:p>
            <a:r>
              <a:rPr lang="en-GB" sz="3600" b="1" dirty="0">
                <a:solidFill>
                  <a:srgbClr val="C00000"/>
                </a:solidFill>
              </a:rPr>
              <a:t>Reporting Accidents and Incidents at Work </a:t>
            </a:r>
          </a:p>
          <a:p>
            <a:endParaRPr lang="en-GB" sz="3600" b="1" dirty="0">
              <a:solidFill>
                <a:srgbClr val="C00000"/>
              </a:solidFill>
            </a:endParaRPr>
          </a:p>
          <a:p>
            <a:endParaRPr lang="en-GB" sz="3600" b="1" dirty="0">
              <a:solidFill>
                <a:srgbClr val="C00000"/>
              </a:solidFill>
            </a:endParaRPr>
          </a:p>
          <a:p>
            <a:pPr algn="ctr"/>
            <a:r>
              <a:rPr lang="en-GB" sz="3200" b="1" dirty="0">
                <a:solidFill>
                  <a:srgbClr val="C00000"/>
                </a:solidFill>
              </a:rPr>
              <a:t>The Reporting of Injuries, Diseases and Dangerous Occurrences Regulations 2013 (RIDDOR)</a:t>
            </a:r>
          </a:p>
        </p:txBody>
      </p:sp>
      <p:sp>
        <p:nvSpPr>
          <p:cNvPr id="6" name="TextBox 5">
            <a:extLst>
              <a:ext uri="{FF2B5EF4-FFF2-40B4-BE49-F238E27FC236}">
                <a16:creationId xmlns:a16="http://schemas.microsoft.com/office/drawing/2014/main" id="{836A6E42-BB8D-475F-A696-9FCB2C02DC0D}"/>
              </a:ext>
            </a:extLst>
          </p:cNvPr>
          <p:cNvSpPr txBox="1"/>
          <p:nvPr/>
        </p:nvSpPr>
        <p:spPr>
          <a:xfrm>
            <a:off x="4347882" y="5880846"/>
            <a:ext cx="2117824" cy="369332"/>
          </a:xfrm>
          <a:prstGeom prst="rect">
            <a:avLst/>
          </a:prstGeom>
          <a:noFill/>
        </p:spPr>
        <p:txBody>
          <a:bodyPr wrap="none" rtlCol="0">
            <a:spAutoFit/>
          </a:bodyPr>
          <a:lstStyle/>
          <a:p>
            <a:r>
              <a:rPr lang="en-GB" dirty="0"/>
              <a:t>Read notes provided</a:t>
            </a:r>
          </a:p>
        </p:txBody>
      </p:sp>
      <p:sp>
        <p:nvSpPr>
          <p:cNvPr id="7" name="Date Placeholder 6">
            <a:extLst>
              <a:ext uri="{FF2B5EF4-FFF2-40B4-BE49-F238E27FC236}">
                <a16:creationId xmlns:a16="http://schemas.microsoft.com/office/drawing/2014/main" id="{31B9348B-1F5A-44AF-8A33-39801C3F0915}"/>
              </a:ext>
            </a:extLst>
          </p:cNvPr>
          <p:cNvSpPr>
            <a:spLocks noGrp="1"/>
          </p:cNvSpPr>
          <p:nvPr>
            <p:ph type="dt" sz="half" idx="10"/>
          </p:nvPr>
        </p:nvSpPr>
        <p:spPr/>
        <p:txBody>
          <a:bodyPr/>
          <a:lstStyle/>
          <a:p>
            <a:fld id="{BAD4C929-0B96-4F22-8860-E33A4A73361A}" type="datetime8">
              <a:rPr lang="en-GB" smtClean="0"/>
              <a:t>23/03/2021 20:35</a:t>
            </a:fld>
            <a:endParaRPr lang="en-GB" dirty="0"/>
          </a:p>
        </p:txBody>
      </p:sp>
      <p:sp>
        <p:nvSpPr>
          <p:cNvPr id="8" name="Slide Number Placeholder 7">
            <a:extLst>
              <a:ext uri="{FF2B5EF4-FFF2-40B4-BE49-F238E27FC236}">
                <a16:creationId xmlns:a16="http://schemas.microsoft.com/office/drawing/2014/main" id="{A88FD3EA-EB6C-436C-8290-43EFDFB280AF}"/>
              </a:ext>
            </a:extLst>
          </p:cNvPr>
          <p:cNvSpPr>
            <a:spLocks noGrp="1"/>
          </p:cNvSpPr>
          <p:nvPr>
            <p:ph type="sldNum" sz="quarter" idx="12"/>
          </p:nvPr>
        </p:nvSpPr>
        <p:spPr/>
        <p:txBody>
          <a:bodyPr/>
          <a:lstStyle/>
          <a:p>
            <a:fld id="{C95B510F-D964-44AA-A99C-186A2B06872D}" type="slidenum">
              <a:rPr lang="en-GB" smtClean="0"/>
              <a:t>1</a:t>
            </a:fld>
            <a:endParaRPr lang="en-GB" dirty="0"/>
          </a:p>
        </p:txBody>
      </p:sp>
      <p:sp>
        <p:nvSpPr>
          <p:cNvPr id="2" name="TextBox 1">
            <a:extLst>
              <a:ext uri="{FF2B5EF4-FFF2-40B4-BE49-F238E27FC236}">
                <a16:creationId xmlns:a16="http://schemas.microsoft.com/office/drawing/2014/main" id="{8DFC4322-74C0-4808-8C8A-93CAA5BE549C}"/>
              </a:ext>
            </a:extLst>
          </p:cNvPr>
          <p:cNvSpPr txBox="1"/>
          <p:nvPr/>
        </p:nvSpPr>
        <p:spPr>
          <a:xfrm>
            <a:off x="4276165" y="4814048"/>
            <a:ext cx="2381358" cy="646331"/>
          </a:xfrm>
          <a:prstGeom prst="rect">
            <a:avLst/>
          </a:prstGeom>
          <a:noFill/>
        </p:spPr>
        <p:txBody>
          <a:bodyPr wrap="none" rtlCol="0">
            <a:spAutoFit/>
          </a:bodyPr>
          <a:lstStyle/>
          <a:p>
            <a:r>
              <a:rPr lang="en-GB" b="1" dirty="0">
                <a:solidFill>
                  <a:srgbClr val="C00000"/>
                </a:solidFill>
              </a:rPr>
              <a:t>Dr. Bob Rajan </a:t>
            </a:r>
            <a:r>
              <a:rPr lang="en-GB" sz="1400" b="1" dirty="0">
                <a:solidFill>
                  <a:srgbClr val="C00000"/>
                </a:solidFill>
              </a:rPr>
              <a:t>OBE JP PhD</a:t>
            </a:r>
          </a:p>
          <a:p>
            <a:r>
              <a:rPr lang="en-GB" b="1" dirty="0">
                <a:solidFill>
                  <a:srgbClr val="C00000"/>
                </a:solidFill>
              </a:rPr>
              <a:t>Vicechair, SGUK</a:t>
            </a:r>
          </a:p>
        </p:txBody>
      </p:sp>
    </p:spTree>
    <p:extLst>
      <p:ext uri="{BB962C8B-B14F-4D97-AF65-F5344CB8AC3E}">
        <p14:creationId xmlns:p14="http://schemas.microsoft.com/office/powerpoint/2010/main" val="1430539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A936E-A5C6-4D13-88C9-DEAE4533B23F}"/>
              </a:ext>
            </a:extLst>
          </p:cNvPr>
          <p:cNvSpPr>
            <a:spLocks noGrp="1"/>
          </p:cNvSpPr>
          <p:nvPr>
            <p:ph type="ctrTitle"/>
          </p:nvPr>
        </p:nvSpPr>
        <p:spPr>
          <a:xfrm>
            <a:off x="4109544" y="272132"/>
            <a:ext cx="3518753" cy="684309"/>
          </a:xfrm>
        </p:spPr>
        <p:txBody>
          <a:bodyPr>
            <a:normAutofit/>
          </a:bodyPr>
          <a:lstStyle/>
          <a:p>
            <a:r>
              <a:rPr lang="en-GB" sz="3600" b="1" dirty="0">
                <a:solidFill>
                  <a:srgbClr val="C00000"/>
                </a:solidFill>
                <a:latin typeface="+mn-lt"/>
              </a:rPr>
              <a:t>Why Report</a:t>
            </a:r>
          </a:p>
        </p:txBody>
      </p:sp>
      <p:pic>
        <p:nvPicPr>
          <p:cNvPr id="5" name="Picture 4" descr="A picture containing text, cabinet&#10;&#10;Description automatically generated">
            <a:extLst>
              <a:ext uri="{FF2B5EF4-FFF2-40B4-BE49-F238E27FC236}">
                <a16:creationId xmlns:a16="http://schemas.microsoft.com/office/drawing/2014/main" id="{C11BEE6D-1044-4C9A-8681-E1137BF80C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6573" y="0"/>
            <a:ext cx="1745427" cy="1379621"/>
          </a:xfrm>
          <a:prstGeom prst="rect">
            <a:avLst/>
          </a:prstGeom>
        </p:spPr>
      </p:pic>
      <p:sp>
        <p:nvSpPr>
          <p:cNvPr id="7" name="Subtitle 6">
            <a:extLst>
              <a:ext uri="{FF2B5EF4-FFF2-40B4-BE49-F238E27FC236}">
                <a16:creationId xmlns:a16="http://schemas.microsoft.com/office/drawing/2014/main" id="{5F83AE4B-6580-4D8C-B2D3-8A0CE70E08A7}"/>
              </a:ext>
            </a:extLst>
          </p:cNvPr>
          <p:cNvSpPr>
            <a:spLocks noGrp="1"/>
          </p:cNvSpPr>
          <p:nvPr>
            <p:ph type="subTitle" idx="1"/>
          </p:nvPr>
        </p:nvSpPr>
        <p:spPr>
          <a:xfrm>
            <a:off x="673331" y="1066654"/>
            <a:ext cx="10715105" cy="5467149"/>
          </a:xfrm>
        </p:spPr>
        <p:txBody>
          <a:bodyPr>
            <a:noAutofit/>
          </a:bodyPr>
          <a:lstStyle/>
          <a:p>
            <a:r>
              <a:rPr lang="en-GB" b="1" dirty="0"/>
              <a:t>Reporting certain work-incidents is a legal requirement </a:t>
            </a:r>
          </a:p>
          <a:p>
            <a:pPr algn="l"/>
            <a:r>
              <a:rPr lang="en-GB" b="1" dirty="0">
                <a:solidFill>
                  <a:srgbClr val="C00000"/>
                </a:solidFill>
              </a:rPr>
              <a:t>Who to report?</a:t>
            </a:r>
          </a:p>
          <a:p>
            <a:pPr marL="342900" indent="-342900" algn="l">
              <a:buFont typeface="Arial" panose="020B0604020202020204" pitchFamily="34" charset="0"/>
              <a:buChar char="•"/>
            </a:pPr>
            <a:r>
              <a:rPr lang="en-GB" dirty="0"/>
              <a:t>The relevant enforcing authorities (EAs)</a:t>
            </a:r>
          </a:p>
          <a:p>
            <a:pPr algn="l"/>
            <a:r>
              <a:rPr lang="en-GB" b="1" dirty="0">
                <a:solidFill>
                  <a:srgbClr val="C00000"/>
                </a:solidFill>
              </a:rPr>
              <a:t>Inform what?</a:t>
            </a:r>
          </a:p>
          <a:p>
            <a:pPr marL="342900" indent="-342900" algn="l">
              <a:buFont typeface="Arial" panose="020B0604020202020204" pitchFamily="34" charset="0"/>
              <a:buChar char="•"/>
            </a:pPr>
            <a:r>
              <a:rPr lang="en-GB" dirty="0"/>
              <a:t>Deaths </a:t>
            </a:r>
          </a:p>
          <a:p>
            <a:pPr marL="342900" indent="-342900" algn="l">
              <a:buFont typeface="Arial" panose="020B0604020202020204" pitchFamily="34" charset="0"/>
              <a:buChar char="•"/>
            </a:pPr>
            <a:r>
              <a:rPr lang="en-GB" dirty="0"/>
              <a:t>specified injuries, occupational diseases and dangerous occurrences </a:t>
            </a:r>
          </a:p>
          <a:p>
            <a:pPr algn="l"/>
            <a:r>
              <a:rPr lang="en-GB" b="1" dirty="0">
                <a:solidFill>
                  <a:srgbClr val="C00000"/>
                </a:solidFill>
              </a:rPr>
              <a:t>What is the Purpose?</a:t>
            </a:r>
          </a:p>
          <a:p>
            <a:pPr marL="342900" indent="-342900" algn="l">
              <a:buFont typeface="Arial" panose="020B0604020202020204" pitchFamily="34" charset="0"/>
              <a:buChar char="•"/>
            </a:pPr>
            <a:r>
              <a:rPr lang="en-GB" dirty="0"/>
              <a:t>EAs can identify:</a:t>
            </a:r>
          </a:p>
          <a:p>
            <a:pPr algn="l">
              <a:spcBef>
                <a:spcPts val="0"/>
              </a:spcBef>
            </a:pPr>
            <a:r>
              <a:rPr lang="en-GB" dirty="0"/>
              <a:t>	- where and how risks arise, and </a:t>
            </a:r>
          </a:p>
          <a:p>
            <a:pPr algn="l">
              <a:spcBef>
                <a:spcPts val="0"/>
              </a:spcBef>
            </a:pPr>
            <a:r>
              <a:rPr lang="en-GB" dirty="0"/>
              <a:t>	- whether they need to be investigated </a:t>
            </a:r>
          </a:p>
          <a:p>
            <a:pPr algn="l">
              <a:spcBef>
                <a:spcPts val="0"/>
              </a:spcBef>
            </a:pPr>
            <a:endParaRPr lang="en-GB" dirty="0"/>
          </a:p>
          <a:p>
            <a:pPr marL="342900" indent="-342900" algn="l">
              <a:spcBef>
                <a:spcPts val="600"/>
              </a:spcBef>
              <a:buFont typeface="Arial" panose="020B0604020202020204" pitchFamily="34" charset="0"/>
              <a:buChar char="•"/>
            </a:pPr>
            <a:r>
              <a:rPr lang="en-GB" dirty="0"/>
              <a:t>Allows the EAs to target their work and provide advice</a:t>
            </a:r>
          </a:p>
          <a:p>
            <a:pPr algn="l">
              <a:spcBef>
                <a:spcPts val="600"/>
              </a:spcBef>
            </a:pPr>
            <a:r>
              <a:rPr lang="en-GB" dirty="0"/>
              <a:t>	 - how to avoid work-related deaths, injuries, ill health and 	accidental loss</a:t>
            </a:r>
          </a:p>
          <a:p>
            <a:pPr algn="l"/>
            <a:endParaRPr lang="en-GB" dirty="0"/>
          </a:p>
        </p:txBody>
      </p:sp>
      <p:sp>
        <p:nvSpPr>
          <p:cNvPr id="3" name="Date Placeholder 2">
            <a:extLst>
              <a:ext uri="{FF2B5EF4-FFF2-40B4-BE49-F238E27FC236}">
                <a16:creationId xmlns:a16="http://schemas.microsoft.com/office/drawing/2014/main" id="{4402E4A2-4D1F-4FC4-A8A1-DFDE010681D0}"/>
              </a:ext>
            </a:extLst>
          </p:cNvPr>
          <p:cNvSpPr>
            <a:spLocks noGrp="1"/>
          </p:cNvSpPr>
          <p:nvPr>
            <p:ph type="dt" sz="half" idx="10"/>
          </p:nvPr>
        </p:nvSpPr>
        <p:spPr/>
        <p:txBody>
          <a:bodyPr/>
          <a:lstStyle/>
          <a:p>
            <a:fld id="{AFC9CA6E-59BE-47B7-9CD1-3243D63B50C4}" type="datetime8">
              <a:rPr lang="en-GB" smtClean="0"/>
              <a:t>23/03/2021 20:35</a:t>
            </a:fld>
            <a:endParaRPr lang="en-GB" dirty="0"/>
          </a:p>
        </p:txBody>
      </p:sp>
      <p:sp>
        <p:nvSpPr>
          <p:cNvPr id="4" name="Slide Number Placeholder 3">
            <a:extLst>
              <a:ext uri="{FF2B5EF4-FFF2-40B4-BE49-F238E27FC236}">
                <a16:creationId xmlns:a16="http://schemas.microsoft.com/office/drawing/2014/main" id="{A74C0F4C-8ED5-4C66-8301-524E627C686C}"/>
              </a:ext>
            </a:extLst>
          </p:cNvPr>
          <p:cNvSpPr>
            <a:spLocks noGrp="1"/>
          </p:cNvSpPr>
          <p:nvPr>
            <p:ph type="sldNum" sz="quarter" idx="12"/>
          </p:nvPr>
        </p:nvSpPr>
        <p:spPr/>
        <p:txBody>
          <a:bodyPr/>
          <a:lstStyle/>
          <a:p>
            <a:fld id="{C95B510F-D964-44AA-A99C-186A2B06872D}" type="slidenum">
              <a:rPr lang="en-GB" smtClean="0"/>
              <a:t>2</a:t>
            </a:fld>
            <a:endParaRPr lang="en-GB" dirty="0"/>
          </a:p>
        </p:txBody>
      </p:sp>
    </p:spTree>
    <p:extLst>
      <p:ext uri="{BB962C8B-B14F-4D97-AF65-F5344CB8AC3E}">
        <p14:creationId xmlns:p14="http://schemas.microsoft.com/office/powerpoint/2010/main" val="1228773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A936E-A5C6-4D13-88C9-DEAE4533B23F}"/>
              </a:ext>
            </a:extLst>
          </p:cNvPr>
          <p:cNvSpPr>
            <a:spLocks noGrp="1"/>
          </p:cNvSpPr>
          <p:nvPr>
            <p:ph type="ctrTitle"/>
          </p:nvPr>
        </p:nvSpPr>
        <p:spPr>
          <a:xfrm>
            <a:off x="2601883" y="297070"/>
            <a:ext cx="5865999" cy="684309"/>
          </a:xfrm>
        </p:spPr>
        <p:txBody>
          <a:bodyPr>
            <a:normAutofit/>
          </a:bodyPr>
          <a:lstStyle/>
          <a:p>
            <a:r>
              <a:rPr lang="en-GB" sz="3600" b="1" dirty="0">
                <a:solidFill>
                  <a:srgbClr val="C00000"/>
                </a:solidFill>
                <a:latin typeface="+mn-lt"/>
              </a:rPr>
              <a:t>What must be reported?</a:t>
            </a:r>
          </a:p>
        </p:txBody>
      </p:sp>
      <p:pic>
        <p:nvPicPr>
          <p:cNvPr id="5" name="Picture 4" descr="A picture containing text, cabinet&#10;&#10;Description automatically generated">
            <a:extLst>
              <a:ext uri="{FF2B5EF4-FFF2-40B4-BE49-F238E27FC236}">
                <a16:creationId xmlns:a16="http://schemas.microsoft.com/office/drawing/2014/main" id="{C11BEE6D-1044-4C9A-8681-E1137BF80C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6573" y="0"/>
            <a:ext cx="1745427" cy="1379621"/>
          </a:xfrm>
          <a:prstGeom prst="rect">
            <a:avLst/>
          </a:prstGeom>
        </p:spPr>
      </p:pic>
      <p:sp>
        <p:nvSpPr>
          <p:cNvPr id="7" name="Subtitle 6">
            <a:extLst>
              <a:ext uri="{FF2B5EF4-FFF2-40B4-BE49-F238E27FC236}">
                <a16:creationId xmlns:a16="http://schemas.microsoft.com/office/drawing/2014/main" id="{5F83AE4B-6580-4D8C-B2D3-8A0CE70E08A7}"/>
              </a:ext>
            </a:extLst>
          </p:cNvPr>
          <p:cNvSpPr>
            <a:spLocks noGrp="1"/>
          </p:cNvSpPr>
          <p:nvPr>
            <p:ph type="subTitle" idx="1"/>
          </p:nvPr>
        </p:nvSpPr>
        <p:spPr>
          <a:xfrm>
            <a:off x="1953491" y="1598671"/>
            <a:ext cx="7930341" cy="3222711"/>
          </a:xfrm>
        </p:spPr>
        <p:txBody>
          <a:bodyPr>
            <a:normAutofit/>
          </a:bodyPr>
          <a:lstStyle/>
          <a:p>
            <a:r>
              <a:rPr lang="en-GB" sz="3200" b="1" dirty="0"/>
              <a:t>Work-Related Reportable Accidents</a:t>
            </a:r>
          </a:p>
          <a:p>
            <a:endParaRPr lang="en-GB" b="1" dirty="0"/>
          </a:p>
          <a:p>
            <a:pPr marL="342900" indent="-342900" algn="l">
              <a:buFont typeface="Wingdings" panose="05000000000000000000" pitchFamily="2" charset="2"/>
              <a:buChar char="ü"/>
            </a:pPr>
            <a:r>
              <a:rPr lang="en-GB" sz="2800" dirty="0"/>
              <a:t>Acts of non-consensual violence to people at work</a:t>
            </a:r>
          </a:p>
          <a:p>
            <a:pPr marL="342900" indent="-342900" algn="just">
              <a:buFont typeface="Wingdings" panose="05000000000000000000" pitchFamily="2" charset="2"/>
              <a:buChar char="ü"/>
            </a:pPr>
            <a:r>
              <a:rPr lang="en-GB" sz="2800" dirty="0"/>
              <a:t>The accident is work-related </a:t>
            </a:r>
            <a:r>
              <a:rPr lang="en-GB" sz="2800" b="1" dirty="0"/>
              <a:t>and </a:t>
            </a:r>
          </a:p>
          <a:p>
            <a:pPr marL="342900" indent="-342900" algn="l">
              <a:buFont typeface="Wingdings" panose="05000000000000000000" pitchFamily="2" charset="2"/>
              <a:buChar char="ü"/>
            </a:pPr>
            <a:r>
              <a:rPr lang="en-GB" sz="2800" dirty="0"/>
              <a:t>It results in </a:t>
            </a:r>
            <a:r>
              <a:rPr lang="en-GB" sz="2800" u="sng" dirty="0"/>
              <a:t>an injury of a type which is reportable </a:t>
            </a:r>
          </a:p>
          <a:p>
            <a:endParaRPr lang="en-GB" dirty="0"/>
          </a:p>
        </p:txBody>
      </p:sp>
      <p:sp>
        <p:nvSpPr>
          <p:cNvPr id="3" name="Date Placeholder 2">
            <a:extLst>
              <a:ext uri="{FF2B5EF4-FFF2-40B4-BE49-F238E27FC236}">
                <a16:creationId xmlns:a16="http://schemas.microsoft.com/office/drawing/2014/main" id="{D1AF3A9B-432A-49F0-887C-C7F7AF8427F0}"/>
              </a:ext>
            </a:extLst>
          </p:cNvPr>
          <p:cNvSpPr>
            <a:spLocks noGrp="1"/>
          </p:cNvSpPr>
          <p:nvPr>
            <p:ph type="dt" sz="half" idx="10"/>
          </p:nvPr>
        </p:nvSpPr>
        <p:spPr/>
        <p:txBody>
          <a:bodyPr/>
          <a:lstStyle/>
          <a:p>
            <a:fld id="{DE69ECA7-D3B7-4621-8EFD-9F70A8ECBAB8}" type="datetime8">
              <a:rPr lang="en-GB" smtClean="0"/>
              <a:t>23/03/2021 20:35</a:t>
            </a:fld>
            <a:endParaRPr lang="en-GB" dirty="0"/>
          </a:p>
        </p:txBody>
      </p:sp>
      <p:sp>
        <p:nvSpPr>
          <p:cNvPr id="4" name="Slide Number Placeholder 3">
            <a:extLst>
              <a:ext uri="{FF2B5EF4-FFF2-40B4-BE49-F238E27FC236}">
                <a16:creationId xmlns:a16="http://schemas.microsoft.com/office/drawing/2014/main" id="{176296F7-412E-4A23-8EC9-EC4922DF0B63}"/>
              </a:ext>
            </a:extLst>
          </p:cNvPr>
          <p:cNvSpPr>
            <a:spLocks noGrp="1"/>
          </p:cNvSpPr>
          <p:nvPr>
            <p:ph type="sldNum" sz="quarter" idx="12"/>
          </p:nvPr>
        </p:nvSpPr>
        <p:spPr/>
        <p:txBody>
          <a:bodyPr/>
          <a:lstStyle/>
          <a:p>
            <a:fld id="{C95B510F-D964-44AA-A99C-186A2B06872D}" type="slidenum">
              <a:rPr lang="en-GB" smtClean="0"/>
              <a:t>3</a:t>
            </a:fld>
            <a:endParaRPr lang="en-GB" dirty="0"/>
          </a:p>
        </p:txBody>
      </p:sp>
    </p:spTree>
    <p:extLst>
      <p:ext uri="{BB962C8B-B14F-4D97-AF65-F5344CB8AC3E}">
        <p14:creationId xmlns:p14="http://schemas.microsoft.com/office/powerpoint/2010/main" val="469496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A936E-A5C6-4D13-88C9-DEAE4533B23F}"/>
              </a:ext>
            </a:extLst>
          </p:cNvPr>
          <p:cNvSpPr>
            <a:spLocks noGrp="1"/>
          </p:cNvSpPr>
          <p:nvPr>
            <p:ph type="ctrTitle"/>
          </p:nvPr>
        </p:nvSpPr>
        <p:spPr>
          <a:xfrm>
            <a:off x="2601883" y="297070"/>
            <a:ext cx="5865999" cy="684309"/>
          </a:xfrm>
        </p:spPr>
        <p:txBody>
          <a:bodyPr>
            <a:normAutofit/>
          </a:bodyPr>
          <a:lstStyle/>
          <a:p>
            <a:r>
              <a:rPr lang="en-GB" sz="3600" b="1" dirty="0">
                <a:solidFill>
                  <a:srgbClr val="C00000"/>
                </a:solidFill>
              </a:rPr>
              <a:t>Types of Reportable Accidents</a:t>
            </a:r>
            <a:endParaRPr lang="en-GB" sz="3600" dirty="0">
              <a:solidFill>
                <a:srgbClr val="C00000"/>
              </a:solidFill>
            </a:endParaRPr>
          </a:p>
        </p:txBody>
      </p:sp>
      <p:pic>
        <p:nvPicPr>
          <p:cNvPr id="5" name="Picture 4" descr="A picture containing text, cabinet&#10;&#10;Description automatically generated">
            <a:extLst>
              <a:ext uri="{FF2B5EF4-FFF2-40B4-BE49-F238E27FC236}">
                <a16:creationId xmlns:a16="http://schemas.microsoft.com/office/drawing/2014/main" id="{C11BEE6D-1044-4C9A-8681-E1137BF80C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6573" y="0"/>
            <a:ext cx="1745427" cy="1379621"/>
          </a:xfrm>
          <a:prstGeom prst="rect">
            <a:avLst/>
          </a:prstGeom>
        </p:spPr>
      </p:pic>
      <p:sp>
        <p:nvSpPr>
          <p:cNvPr id="7" name="Subtitle 6">
            <a:extLst>
              <a:ext uri="{FF2B5EF4-FFF2-40B4-BE49-F238E27FC236}">
                <a16:creationId xmlns:a16="http://schemas.microsoft.com/office/drawing/2014/main" id="{5F83AE4B-6580-4D8C-B2D3-8A0CE70E08A7}"/>
              </a:ext>
            </a:extLst>
          </p:cNvPr>
          <p:cNvSpPr>
            <a:spLocks noGrp="1"/>
          </p:cNvSpPr>
          <p:nvPr>
            <p:ph type="subTitle" idx="1"/>
          </p:nvPr>
        </p:nvSpPr>
        <p:spPr>
          <a:xfrm>
            <a:off x="2646218" y="1648549"/>
            <a:ext cx="6223462" cy="3979168"/>
          </a:xfrm>
        </p:spPr>
        <p:txBody>
          <a:bodyPr>
            <a:normAutofit/>
          </a:bodyPr>
          <a:lstStyle/>
          <a:p>
            <a:pPr marL="457200" indent="-457200" algn="l">
              <a:buFont typeface="Wingdings" panose="05000000000000000000" pitchFamily="2" charset="2"/>
              <a:buChar char="ü"/>
            </a:pPr>
            <a:r>
              <a:rPr lang="en-GB" sz="3000" dirty="0"/>
              <a:t>Deaths at work</a:t>
            </a:r>
          </a:p>
          <a:p>
            <a:pPr marL="342900" indent="-342900" algn="l">
              <a:spcBef>
                <a:spcPts val="600"/>
              </a:spcBef>
              <a:spcAft>
                <a:spcPts val="600"/>
              </a:spcAft>
              <a:buFont typeface="Wingdings" panose="05000000000000000000" pitchFamily="2" charset="2"/>
              <a:buChar char="ü"/>
            </a:pPr>
            <a:r>
              <a:rPr lang="en-GB" sz="3000" dirty="0"/>
              <a:t> Specified injuries to workers</a:t>
            </a:r>
          </a:p>
          <a:p>
            <a:pPr marL="342900" indent="-342900" algn="l">
              <a:spcBef>
                <a:spcPts val="600"/>
              </a:spcBef>
              <a:spcAft>
                <a:spcPts val="600"/>
              </a:spcAft>
              <a:buFont typeface="Wingdings" panose="05000000000000000000" pitchFamily="2" charset="2"/>
              <a:buChar char="ü"/>
            </a:pPr>
            <a:r>
              <a:rPr lang="en-GB" sz="3000" dirty="0"/>
              <a:t> Over- 7-day injuries to workers</a:t>
            </a:r>
          </a:p>
          <a:p>
            <a:pPr marL="342900" indent="-342900" algn="l">
              <a:spcBef>
                <a:spcPts val="600"/>
              </a:spcBef>
              <a:spcAft>
                <a:spcPts val="600"/>
              </a:spcAft>
              <a:buFont typeface="Wingdings" panose="05000000000000000000" pitchFamily="2" charset="2"/>
              <a:buChar char="ü"/>
            </a:pPr>
            <a:r>
              <a:rPr lang="en-GB" sz="3000" dirty="0"/>
              <a:t> Injuries to non-workers</a:t>
            </a:r>
          </a:p>
          <a:p>
            <a:pPr marL="342900" indent="-342900" algn="l">
              <a:spcBef>
                <a:spcPts val="600"/>
              </a:spcBef>
              <a:spcAft>
                <a:spcPts val="600"/>
              </a:spcAft>
              <a:buFont typeface="Wingdings" panose="05000000000000000000" pitchFamily="2" charset="2"/>
              <a:buChar char="ü"/>
            </a:pPr>
            <a:r>
              <a:rPr lang="en-GB" sz="3000" dirty="0"/>
              <a:t> Reportable occupational diseases</a:t>
            </a:r>
          </a:p>
          <a:p>
            <a:pPr marL="342900" indent="-342900" algn="l">
              <a:spcBef>
                <a:spcPts val="600"/>
              </a:spcBef>
              <a:spcAft>
                <a:spcPts val="600"/>
              </a:spcAft>
              <a:buFont typeface="Wingdings" panose="05000000000000000000" pitchFamily="2" charset="2"/>
              <a:buChar char="ü"/>
            </a:pPr>
            <a:r>
              <a:rPr lang="en-GB" sz="3000" dirty="0"/>
              <a:t> Reportable dangerous occurrences</a:t>
            </a:r>
          </a:p>
          <a:p>
            <a:pPr marL="342900" indent="-342900" algn="l">
              <a:spcBef>
                <a:spcPts val="600"/>
              </a:spcBef>
              <a:spcAft>
                <a:spcPts val="600"/>
              </a:spcAft>
              <a:buFont typeface="Wingdings" panose="05000000000000000000" pitchFamily="2" charset="2"/>
              <a:buChar char="ü"/>
            </a:pPr>
            <a:r>
              <a:rPr lang="en-GB" sz="3000" dirty="0"/>
              <a:t> Reportable gas incidents </a:t>
            </a:r>
            <a:endParaRPr lang="en-GB" dirty="0"/>
          </a:p>
        </p:txBody>
      </p:sp>
      <p:sp>
        <p:nvSpPr>
          <p:cNvPr id="3" name="Date Placeholder 2">
            <a:extLst>
              <a:ext uri="{FF2B5EF4-FFF2-40B4-BE49-F238E27FC236}">
                <a16:creationId xmlns:a16="http://schemas.microsoft.com/office/drawing/2014/main" id="{87464908-BC3D-4EDA-B195-D8C8F9A54544}"/>
              </a:ext>
            </a:extLst>
          </p:cNvPr>
          <p:cNvSpPr>
            <a:spLocks noGrp="1"/>
          </p:cNvSpPr>
          <p:nvPr>
            <p:ph type="dt" sz="half" idx="10"/>
          </p:nvPr>
        </p:nvSpPr>
        <p:spPr/>
        <p:txBody>
          <a:bodyPr/>
          <a:lstStyle/>
          <a:p>
            <a:fld id="{4711E2DF-C612-43F2-A84F-08CFE2A69D42}" type="datetime8">
              <a:rPr lang="en-GB" smtClean="0"/>
              <a:t>23/03/2021 20:35</a:t>
            </a:fld>
            <a:endParaRPr lang="en-GB" dirty="0"/>
          </a:p>
        </p:txBody>
      </p:sp>
      <p:sp>
        <p:nvSpPr>
          <p:cNvPr id="4" name="Slide Number Placeholder 3">
            <a:extLst>
              <a:ext uri="{FF2B5EF4-FFF2-40B4-BE49-F238E27FC236}">
                <a16:creationId xmlns:a16="http://schemas.microsoft.com/office/drawing/2014/main" id="{DBA08D20-803F-4749-9087-A1FA751637CF}"/>
              </a:ext>
            </a:extLst>
          </p:cNvPr>
          <p:cNvSpPr>
            <a:spLocks noGrp="1"/>
          </p:cNvSpPr>
          <p:nvPr>
            <p:ph type="sldNum" sz="quarter" idx="12"/>
          </p:nvPr>
        </p:nvSpPr>
        <p:spPr/>
        <p:txBody>
          <a:bodyPr/>
          <a:lstStyle/>
          <a:p>
            <a:fld id="{C95B510F-D964-44AA-A99C-186A2B06872D}" type="slidenum">
              <a:rPr lang="en-GB" smtClean="0"/>
              <a:t>4</a:t>
            </a:fld>
            <a:endParaRPr lang="en-GB" dirty="0"/>
          </a:p>
        </p:txBody>
      </p:sp>
    </p:spTree>
    <p:extLst>
      <p:ext uri="{BB962C8B-B14F-4D97-AF65-F5344CB8AC3E}">
        <p14:creationId xmlns:p14="http://schemas.microsoft.com/office/powerpoint/2010/main" val="1339245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A936E-A5C6-4D13-88C9-DEAE4533B23F}"/>
              </a:ext>
            </a:extLst>
          </p:cNvPr>
          <p:cNvSpPr>
            <a:spLocks noGrp="1"/>
          </p:cNvSpPr>
          <p:nvPr>
            <p:ph type="ctrTitle"/>
          </p:nvPr>
        </p:nvSpPr>
        <p:spPr>
          <a:xfrm>
            <a:off x="1029903" y="155754"/>
            <a:ext cx="9144000" cy="733708"/>
          </a:xfrm>
        </p:spPr>
        <p:txBody>
          <a:bodyPr>
            <a:normAutofit/>
          </a:bodyPr>
          <a:lstStyle/>
          <a:p>
            <a:r>
              <a:rPr lang="en-GB" sz="3600" b="1" dirty="0">
                <a:solidFill>
                  <a:srgbClr val="C00000"/>
                </a:solidFill>
                <a:latin typeface="+mn-lt"/>
              </a:rPr>
              <a:t>Recording Requirements</a:t>
            </a:r>
          </a:p>
        </p:txBody>
      </p:sp>
      <p:sp>
        <p:nvSpPr>
          <p:cNvPr id="3" name="Subtitle 2">
            <a:extLst>
              <a:ext uri="{FF2B5EF4-FFF2-40B4-BE49-F238E27FC236}">
                <a16:creationId xmlns:a16="http://schemas.microsoft.com/office/drawing/2014/main" id="{A0E85F31-5945-4A8D-A586-42510BDB7F24}"/>
              </a:ext>
            </a:extLst>
          </p:cNvPr>
          <p:cNvSpPr>
            <a:spLocks noGrp="1"/>
          </p:cNvSpPr>
          <p:nvPr>
            <p:ph type="subTitle" idx="1"/>
          </p:nvPr>
        </p:nvSpPr>
        <p:spPr>
          <a:xfrm>
            <a:off x="1581022" y="1876490"/>
            <a:ext cx="9144000" cy="3260776"/>
          </a:xfrm>
        </p:spPr>
        <p:txBody>
          <a:bodyPr>
            <a:normAutofit/>
          </a:bodyPr>
          <a:lstStyle/>
          <a:p>
            <a:r>
              <a:rPr lang="en-GB" sz="3000" b="1" dirty="0"/>
              <a:t>Must keep a record of: </a:t>
            </a:r>
          </a:p>
          <a:p>
            <a:pPr algn="l">
              <a:spcBef>
                <a:spcPts val="600"/>
              </a:spcBef>
              <a:spcAft>
                <a:spcPts val="600"/>
              </a:spcAft>
            </a:pPr>
            <a:r>
              <a:rPr lang="en-GB" dirty="0"/>
              <a:t>■ </a:t>
            </a:r>
            <a:r>
              <a:rPr lang="en-GB" sz="2800" dirty="0"/>
              <a:t>Any accident, occupational disease or dangerous occurrence which requires reporting under RIDDOR </a:t>
            </a:r>
          </a:p>
          <a:p>
            <a:pPr algn="l">
              <a:spcBef>
                <a:spcPts val="600"/>
              </a:spcBef>
              <a:spcAft>
                <a:spcPts val="600"/>
              </a:spcAft>
            </a:pPr>
            <a:endParaRPr lang="en-GB" sz="2800" dirty="0"/>
          </a:p>
          <a:p>
            <a:pPr algn="l">
              <a:spcBef>
                <a:spcPts val="600"/>
              </a:spcBef>
              <a:spcAft>
                <a:spcPts val="600"/>
              </a:spcAft>
            </a:pPr>
            <a:r>
              <a:rPr lang="en-GB" sz="2800" dirty="0"/>
              <a:t>■ Any other occupational accident causing injuries that result in a worker being away from work or incapacitated for more than three consecutive </a:t>
            </a:r>
            <a:endParaRPr lang="en-GB" dirty="0"/>
          </a:p>
        </p:txBody>
      </p:sp>
      <p:pic>
        <p:nvPicPr>
          <p:cNvPr id="5" name="Picture 4" descr="A picture containing text, cabinet&#10;&#10;Description automatically generated">
            <a:extLst>
              <a:ext uri="{FF2B5EF4-FFF2-40B4-BE49-F238E27FC236}">
                <a16:creationId xmlns:a16="http://schemas.microsoft.com/office/drawing/2014/main" id="{C11BEE6D-1044-4C9A-8681-E1137BF80C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6573" y="0"/>
            <a:ext cx="1745427" cy="1379621"/>
          </a:xfrm>
          <a:prstGeom prst="rect">
            <a:avLst/>
          </a:prstGeom>
        </p:spPr>
      </p:pic>
      <p:sp>
        <p:nvSpPr>
          <p:cNvPr id="4" name="Date Placeholder 3">
            <a:extLst>
              <a:ext uri="{FF2B5EF4-FFF2-40B4-BE49-F238E27FC236}">
                <a16:creationId xmlns:a16="http://schemas.microsoft.com/office/drawing/2014/main" id="{93347EA2-5574-41B7-9528-B06D1C0AF73E}"/>
              </a:ext>
            </a:extLst>
          </p:cNvPr>
          <p:cNvSpPr>
            <a:spLocks noGrp="1"/>
          </p:cNvSpPr>
          <p:nvPr>
            <p:ph type="dt" sz="half" idx="10"/>
          </p:nvPr>
        </p:nvSpPr>
        <p:spPr/>
        <p:txBody>
          <a:bodyPr/>
          <a:lstStyle/>
          <a:p>
            <a:fld id="{0E7F54A4-4572-475B-AD3F-E63C214065D5}" type="datetime8">
              <a:rPr lang="en-GB" smtClean="0"/>
              <a:t>23/03/2021 20:35</a:t>
            </a:fld>
            <a:endParaRPr lang="en-GB" dirty="0"/>
          </a:p>
        </p:txBody>
      </p:sp>
      <p:sp>
        <p:nvSpPr>
          <p:cNvPr id="6" name="Slide Number Placeholder 5">
            <a:extLst>
              <a:ext uri="{FF2B5EF4-FFF2-40B4-BE49-F238E27FC236}">
                <a16:creationId xmlns:a16="http://schemas.microsoft.com/office/drawing/2014/main" id="{82139BD4-4233-484F-940E-DE1B14152585}"/>
              </a:ext>
            </a:extLst>
          </p:cNvPr>
          <p:cNvSpPr>
            <a:spLocks noGrp="1"/>
          </p:cNvSpPr>
          <p:nvPr>
            <p:ph type="sldNum" sz="quarter" idx="12"/>
          </p:nvPr>
        </p:nvSpPr>
        <p:spPr/>
        <p:txBody>
          <a:bodyPr/>
          <a:lstStyle/>
          <a:p>
            <a:fld id="{C95B510F-D964-44AA-A99C-186A2B06872D}" type="slidenum">
              <a:rPr lang="en-GB" smtClean="0"/>
              <a:t>5</a:t>
            </a:fld>
            <a:endParaRPr lang="en-GB" dirty="0"/>
          </a:p>
        </p:txBody>
      </p:sp>
    </p:spTree>
    <p:extLst>
      <p:ext uri="{BB962C8B-B14F-4D97-AF65-F5344CB8AC3E}">
        <p14:creationId xmlns:p14="http://schemas.microsoft.com/office/powerpoint/2010/main" val="1550224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A936E-A5C6-4D13-88C9-DEAE4533B23F}"/>
              </a:ext>
            </a:extLst>
          </p:cNvPr>
          <p:cNvSpPr>
            <a:spLocks noGrp="1"/>
          </p:cNvSpPr>
          <p:nvPr>
            <p:ph type="ctrTitle"/>
          </p:nvPr>
        </p:nvSpPr>
        <p:spPr>
          <a:xfrm>
            <a:off x="1063154" y="465513"/>
            <a:ext cx="9144000" cy="723207"/>
          </a:xfrm>
        </p:spPr>
        <p:txBody>
          <a:bodyPr>
            <a:normAutofit/>
          </a:bodyPr>
          <a:lstStyle/>
          <a:p>
            <a:r>
              <a:rPr lang="en-GB" sz="3600" b="1" dirty="0">
                <a:solidFill>
                  <a:srgbClr val="C00000"/>
                </a:solidFill>
              </a:rPr>
              <a:t>How to Report</a:t>
            </a:r>
          </a:p>
        </p:txBody>
      </p:sp>
      <p:sp>
        <p:nvSpPr>
          <p:cNvPr id="3" name="Subtitle 2">
            <a:extLst>
              <a:ext uri="{FF2B5EF4-FFF2-40B4-BE49-F238E27FC236}">
                <a16:creationId xmlns:a16="http://schemas.microsoft.com/office/drawing/2014/main" id="{A0E85F31-5945-4A8D-A586-42510BDB7F24}"/>
              </a:ext>
            </a:extLst>
          </p:cNvPr>
          <p:cNvSpPr>
            <a:spLocks noGrp="1"/>
          </p:cNvSpPr>
          <p:nvPr>
            <p:ph type="subTitle" idx="1"/>
          </p:nvPr>
        </p:nvSpPr>
        <p:spPr>
          <a:xfrm>
            <a:off x="1529542" y="1361102"/>
            <a:ext cx="8853054" cy="4690564"/>
          </a:xfrm>
        </p:spPr>
        <p:txBody>
          <a:bodyPr>
            <a:normAutofit/>
          </a:bodyPr>
          <a:lstStyle/>
          <a:p>
            <a:pPr algn="l"/>
            <a:r>
              <a:rPr lang="en-GB" sz="2800" dirty="0"/>
              <a:t> </a:t>
            </a:r>
            <a:r>
              <a:rPr lang="en-GB" sz="2800" b="1" dirty="0"/>
              <a:t>Telephone:</a:t>
            </a:r>
            <a:r>
              <a:rPr lang="en-GB" sz="2800" dirty="0"/>
              <a:t> fatal and specified injuries only - call the Incident Contact Centre on 0845 300 9923 (working hours)</a:t>
            </a:r>
          </a:p>
          <a:p>
            <a:pPr algn="l"/>
            <a:endParaRPr lang="en-GB" sz="2800" dirty="0"/>
          </a:p>
          <a:p>
            <a:pPr algn="l"/>
            <a:r>
              <a:rPr lang="en-GB" sz="2800" b="1" dirty="0"/>
              <a:t>Online:</a:t>
            </a:r>
            <a:r>
              <a:rPr lang="en-GB" sz="2800" dirty="0"/>
              <a:t> at  </a:t>
            </a:r>
            <a:r>
              <a:rPr lang="en-GB" sz="2800" dirty="0">
                <a:hlinkClick r:id="rId3"/>
              </a:rPr>
              <a:t>www.hse.gov.uk/riddor</a:t>
            </a:r>
            <a:r>
              <a:rPr lang="en-GB" sz="2800" dirty="0"/>
              <a:t>  and complete the appropriate online report form</a:t>
            </a:r>
          </a:p>
          <a:p>
            <a:pPr algn="l"/>
            <a:endParaRPr lang="en-GB" sz="2000" b="1" dirty="0"/>
          </a:p>
          <a:p>
            <a:pPr algn="l"/>
            <a:r>
              <a:rPr lang="en-GB" sz="2800" b="1" dirty="0"/>
              <a:t>Out of hours: </a:t>
            </a:r>
            <a:r>
              <a:rPr lang="en-GB" sz="2800" dirty="0"/>
              <a:t>at </a:t>
            </a:r>
            <a:r>
              <a:rPr lang="en-GB" sz="2800" dirty="0">
                <a:hlinkClick r:id="rId4"/>
              </a:rPr>
              <a:t>www.hse.gov.uk/contact/outofhours.htm</a:t>
            </a:r>
            <a:endParaRPr lang="en-GB" sz="2800" dirty="0"/>
          </a:p>
          <a:p>
            <a:pPr algn="l"/>
            <a:r>
              <a:rPr lang="en-GB" sz="2000" dirty="0"/>
              <a:t>Work-related death </a:t>
            </a:r>
          </a:p>
          <a:p>
            <a:pPr algn="l"/>
            <a:r>
              <a:rPr lang="en-GB" sz="2000" dirty="0"/>
              <a:t>A serious accident and evidence must be collected before being lost </a:t>
            </a:r>
          </a:p>
          <a:p>
            <a:pPr algn="l"/>
            <a:r>
              <a:rPr lang="en-GB" sz="2000" dirty="0"/>
              <a:t>A major incident that will require a public statement</a:t>
            </a:r>
          </a:p>
        </p:txBody>
      </p:sp>
      <p:pic>
        <p:nvPicPr>
          <p:cNvPr id="5" name="Picture 4" descr="A picture containing text, cabinet&#10;&#10;Description automatically generated">
            <a:extLst>
              <a:ext uri="{FF2B5EF4-FFF2-40B4-BE49-F238E27FC236}">
                <a16:creationId xmlns:a16="http://schemas.microsoft.com/office/drawing/2014/main" id="{C11BEE6D-1044-4C9A-8681-E1137BF80CA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46573" y="0"/>
            <a:ext cx="1745427" cy="1379621"/>
          </a:xfrm>
          <a:prstGeom prst="rect">
            <a:avLst/>
          </a:prstGeom>
        </p:spPr>
      </p:pic>
      <p:sp>
        <p:nvSpPr>
          <p:cNvPr id="4" name="Date Placeholder 3">
            <a:extLst>
              <a:ext uri="{FF2B5EF4-FFF2-40B4-BE49-F238E27FC236}">
                <a16:creationId xmlns:a16="http://schemas.microsoft.com/office/drawing/2014/main" id="{E2EB51A1-405D-4DA3-8608-9785002EAF55}"/>
              </a:ext>
            </a:extLst>
          </p:cNvPr>
          <p:cNvSpPr>
            <a:spLocks noGrp="1"/>
          </p:cNvSpPr>
          <p:nvPr>
            <p:ph type="dt" sz="half" idx="10"/>
          </p:nvPr>
        </p:nvSpPr>
        <p:spPr/>
        <p:txBody>
          <a:bodyPr/>
          <a:lstStyle/>
          <a:p>
            <a:fld id="{58DF523E-3BC8-4BA9-AA6A-FD48829A4CEE}" type="datetime8">
              <a:rPr lang="en-GB" smtClean="0"/>
              <a:t>23/03/2021 20:35</a:t>
            </a:fld>
            <a:endParaRPr lang="en-GB" dirty="0"/>
          </a:p>
        </p:txBody>
      </p:sp>
      <p:sp>
        <p:nvSpPr>
          <p:cNvPr id="6" name="Slide Number Placeholder 5">
            <a:extLst>
              <a:ext uri="{FF2B5EF4-FFF2-40B4-BE49-F238E27FC236}">
                <a16:creationId xmlns:a16="http://schemas.microsoft.com/office/drawing/2014/main" id="{4F959FE2-351A-4424-B1C7-A14A109CA3A1}"/>
              </a:ext>
            </a:extLst>
          </p:cNvPr>
          <p:cNvSpPr>
            <a:spLocks noGrp="1"/>
          </p:cNvSpPr>
          <p:nvPr>
            <p:ph type="sldNum" sz="quarter" idx="12"/>
          </p:nvPr>
        </p:nvSpPr>
        <p:spPr/>
        <p:txBody>
          <a:bodyPr/>
          <a:lstStyle/>
          <a:p>
            <a:fld id="{C95B510F-D964-44AA-A99C-186A2B06872D}" type="slidenum">
              <a:rPr lang="en-GB" smtClean="0"/>
              <a:t>6</a:t>
            </a:fld>
            <a:endParaRPr lang="en-GB" dirty="0"/>
          </a:p>
        </p:txBody>
      </p:sp>
    </p:spTree>
    <p:extLst>
      <p:ext uri="{BB962C8B-B14F-4D97-AF65-F5344CB8AC3E}">
        <p14:creationId xmlns:p14="http://schemas.microsoft.com/office/powerpoint/2010/main" val="733711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cabinet&#10;&#10;Description automatically generated">
            <a:extLst>
              <a:ext uri="{FF2B5EF4-FFF2-40B4-BE49-F238E27FC236}">
                <a16:creationId xmlns:a16="http://schemas.microsoft.com/office/drawing/2014/main" id="{C11BEE6D-1044-4C9A-8681-E1137BF80C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6573" y="0"/>
            <a:ext cx="1745427" cy="1379621"/>
          </a:xfrm>
          <a:prstGeom prst="rect">
            <a:avLst/>
          </a:prstGeom>
        </p:spPr>
      </p:pic>
      <p:sp>
        <p:nvSpPr>
          <p:cNvPr id="4" name="TextBox 3">
            <a:extLst>
              <a:ext uri="{FF2B5EF4-FFF2-40B4-BE49-F238E27FC236}">
                <a16:creationId xmlns:a16="http://schemas.microsoft.com/office/drawing/2014/main" id="{83BF3759-4A16-43F7-AC7C-BC154A8921BA}"/>
              </a:ext>
            </a:extLst>
          </p:cNvPr>
          <p:cNvSpPr txBox="1"/>
          <p:nvPr/>
        </p:nvSpPr>
        <p:spPr>
          <a:xfrm>
            <a:off x="1338350" y="498763"/>
            <a:ext cx="8818662" cy="4093428"/>
          </a:xfrm>
          <a:prstGeom prst="rect">
            <a:avLst/>
          </a:prstGeom>
          <a:noFill/>
        </p:spPr>
        <p:txBody>
          <a:bodyPr wrap="square" rtlCol="0">
            <a:spAutoFit/>
          </a:bodyPr>
          <a:lstStyle/>
          <a:p>
            <a:r>
              <a:rPr lang="en-GB" sz="3600" b="1" dirty="0">
                <a:solidFill>
                  <a:srgbClr val="C00000"/>
                </a:solidFill>
              </a:rPr>
              <a:t>Reporting Accidents and Incidents at Work </a:t>
            </a:r>
          </a:p>
          <a:p>
            <a:pPr algn="ctr"/>
            <a:r>
              <a:rPr lang="en-GB" sz="3200" b="1" dirty="0">
                <a:solidFill>
                  <a:srgbClr val="C00000"/>
                </a:solidFill>
              </a:rPr>
              <a:t>The Reporting of Injuries, Diseases and Dangerous Occurrences Regulations 2013 (RIDDOR)</a:t>
            </a:r>
          </a:p>
          <a:p>
            <a:pPr algn="ctr"/>
            <a:endParaRPr lang="en-GB" sz="3200" b="1" dirty="0">
              <a:solidFill>
                <a:srgbClr val="C00000"/>
              </a:solidFill>
            </a:endParaRPr>
          </a:p>
          <a:p>
            <a:pPr algn="ctr"/>
            <a:endParaRPr lang="en-GB" sz="3200" b="1" dirty="0">
              <a:solidFill>
                <a:srgbClr val="C00000"/>
              </a:solidFill>
            </a:endParaRPr>
          </a:p>
          <a:p>
            <a:pPr marL="342900" indent="-342900" algn="ctr">
              <a:buFont typeface="Arial" panose="020B0604020202020204" pitchFamily="34" charset="0"/>
              <a:buChar char="•"/>
            </a:pPr>
            <a:r>
              <a:rPr lang="en-GB" sz="2400" b="1" dirty="0"/>
              <a:t>The duty falls to the employer and self-employed</a:t>
            </a:r>
          </a:p>
          <a:p>
            <a:pPr marL="342900" indent="-342900" algn="ctr">
              <a:buFont typeface="Arial" panose="020B0604020202020204" pitchFamily="34" charset="0"/>
              <a:buChar char="•"/>
            </a:pPr>
            <a:endParaRPr lang="en-GB" sz="2400" b="1" dirty="0"/>
          </a:p>
          <a:p>
            <a:pPr marL="342900" indent="-342900" algn="ctr">
              <a:buFont typeface="Arial" panose="020B0604020202020204" pitchFamily="34" charset="0"/>
              <a:buChar char="•"/>
            </a:pPr>
            <a:r>
              <a:rPr lang="en-GB" sz="2400" b="1" dirty="0"/>
              <a:t>The list of “reportable” changes periodically, so for an Up-to-Date info visit HSE website and look for RIDDOR</a:t>
            </a:r>
          </a:p>
        </p:txBody>
      </p:sp>
      <p:sp>
        <p:nvSpPr>
          <p:cNvPr id="2" name="Date Placeholder 1">
            <a:extLst>
              <a:ext uri="{FF2B5EF4-FFF2-40B4-BE49-F238E27FC236}">
                <a16:creationId xmlns:a16="http://schemas.microsoft.com/office/drawing/2014/main" id="{6B9F170C-11E6-489A-ADCD-4674B340313E}"/>
              </a:ext>
            </a:extLst>
          </p:cNvPr>
          <p:cNvSpPr>
            <a:spLocks noGrp="1"/>
          </p:cNvSpPr>
          <p:nvPr>
            <p:ph type="dt" sz="half" idx="10"/>
          </p:nvPr>
        </p:nvSpPr>
        <p:spPr/>
        <p:txBody>
          <a:bodyPr/>
          <a:lstStyle/>
          <a:p>
            <a:fld id="{4C85D2BD-957D-479C-816C-15FFE58098ED}" type="datetime8">
              <a:rPr lang="en-GB" smtClean="0"/>
              <a:t>23/03/2021 20:35</a:t>
            </a:fld>
            <a:endParaRPr lang="en-GB" dirty="0"/>
          </a:p>
        </p:txBody>
      </p:sp>
      <p:sp>
        <p:nvSpPr>
          <p:cNvPr id="3" name="Slide Number Placeholder 2">
            <a:extLst>
              <a:ext uri="{FF2B5EF4-FFF2-40B4-BE49-F238E27FC236}">
                <a16:creationId xmlns:a16="http://schemas.microsoft.com/office/drawing/2014/main" id="{662DCCA4-BA81-4772-9AFB-9A2E96380383}"/>
              </a:ext>
            </a:extLst>
          </p:cNvPr>
          <p:cNvSpPr>
            <a:spLocks noGrp="1"/>
          </p:cNvSpPr>
          <p:nvPr>
            <p:ph type="sldNum" sz="quarter" idx="12"/>
          </p:nvPr>
        </p:nvSpPr>
        <p:spPr/>
        <p:txBody>
          <a:bodyPr/>
          <a:lstStyle/>
          <a:p>
            <a:fld id="{C95B510F-D964-44AA-A99C-186A2B06872D}" type="slidenum">
              <a:rPr lang="en-GB" smtClean="0"/>
              <a:t>7</a:t>
            </a:fld>
            <a:endParaRPr lang="en-GB" dirty="0"/>
          </a:p>
        </p:txBody>
      </p:sp>
    </p:spTree>
    <p:extLst>
      <p:ext uri="{BB962C8B-B14F-4D97-AF65-F5344CB8AC3E}">
        <p14:creationId xmlns:p14="http://schemas.microsoft.com/office/powerpoint/2010/main" val="4052023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5D232B-CF73-423F-A570-7AC3341A0D92}"/>
              </a:ext>
            </a:extLst>
          </p:cNvPr>
          <p:cNvSpPr>
            <a:spLocks noGrp="1"/>
          </p:cNvSpPr>
          <p:nvPr>
            <p:ph type="dt" sz="half" idx="10"/>
          </p:nvPr>
        </p:nvSpPr>
        <p:spPr/>
        <p:txBody>
          <a:bodyPr/>
          <a:lstStyle/>
          <a:p>
            <a:fld id="{2FDFAA97-17BD-47B9-85D2-2845FC992997}" type="datetime1">
              <a:rPr lang="en-GB" smtClean="0"/>
              <a:t>23/03/2021</a:t>
            </a:fld>
            <a:endParaRPr lang="en-GB" dirty="0"/>
          </a:p>
        </p:txBody>
      </p:sp>
      <p:sp>
        <p:nvSpPr>
          <p:cNvPr id="3" name="Slide Number Placeholder 2">
            <a:extLst>
              <a:ext uri="{FF2B5EF4-FFF2-40B4-BE49-F238E27FC236}">
                <a16:creationId xmlns:a16="http://schemas.microsoft.com/office/drawing/2014/main" id="{CE75AC36-9F03-4B5F-A2EA-D62D460C0659}"/>
              </a:ext>
            </a:extLst>
          </p:cNvPr>
          <p:cNvSpPr>
            <a:spLocks noGrp="1"/>
          </p:cNvSpPr>
          <p:nvPr>
            <p:ph type="sldNum" sz="quarter" idx="12"/>
          </p:nvPr>
        </p:nvSpPr>
        <p:spPr/>
        <p:txBody>
          <a:bodyPr/>
          <a:lstStyle/>
          <a:p>
            <a:fld id="{3DB36CE2-65BA-4721-BB1A-1EDB821F77A6}" type="slidenum">
              <a:rPr lang="en-GB" smtClean="0"/>
              <a:t>8</a:t>
            </a:fld>
            <a:endParaRPr lang="en-GB" dirty="0"/>
          </a:p>
        </p:txBody>
      </p:sp>
      <p:sp>
        <p:nvSpPr>
          <p:cNvPr id="4" name="TextBox 3">
            <a:extLst>
              <a:ext uri="{FF2B5EF4-FFF2-40B4-BE49-F238E27FC236}">
                <a16:creationId xmlns:a16="http://schemas.microsoft.com/office/drawing/2014/main" id="{5F56900B-2548-4391-B6D6-C04FCC06639D}"/>
              </a:ext>
            </a:extLst>
          </p:cNvPr>
          <p:cNvSpPr txBox="1"/>
          <p:nvPr/>
        </p:nvSpPr>
        <p:spPr>
          <a:xfrm>
            <a:off x="5807968" y="2204865"/>
            <a:ext cx="3878498" cy="1015663"/>
          </a:xfrm>
          <a:prstGeom prst="rect">
            <a:avLst/>
          </a:prstGeom>
          <a:noFill/>
        </p:spPr>
        <p:txBody>
          <a:bodyPr wrap="none" rtlCol="0">
            <a:spAutoFit/>
          </a:bodyPr>
          <a:lstStyle/>
          <a:p>
            <a:r>
              <a:rPr lang="en-GB" sz="1400" dirty="0"/>
              <a:t>Note to Lecturers</a:t>
            </a:r>
          </a:p>
          <a:p>
            <a:r>
              <a:rPr lang="en-GB" sz="1400" dirty="0"/>
              <a:t>For SGUK certificate Word template please contact</a:t>
            </a:r>
          </a:p>
          <a:p>
            <a:r>
              <a:rPr lang="en-GB" sz="1400" dirty="0">
                <a:hlinkClick r:id="rId3"/>
              </a:rPr>
              <a:t>contact@safetygroupsuk.org.uk</a:t>
            </a:r>
            <a:endParaRPr lang="en-GB" sz="1400" dirty="0"/>
          </a:p>
          <a:p>
            <a:endParaRPr lang="en-GB" dirty="0"/>
          </a:p>
        </p:txBody>
      </p:sp>
      <p:pic>
        <p:nvPicPr>
          <p:cNvPr id="6" name="Picture 5">
            <a:extLst>
              <a:ext uri="{FF2B5EF4-FFF2-40B4-BE49-F238E27FC236}">
                <a16:creationId xmlns:a16="http://schemas.microsoft.com/office/drawing/2014/main" id="{BDB2D341-D6B5-48B9-B3F7-31F94CEE8F8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47784" y="0"/>
            <a:ext cx="1944216" cy="1340768"/>
          </a:xfrm>
          <a:prstGeom prst="rect">
            <a:avLst/>
          </a:prstGeom>
        </p:spPr>
      </p:pic>
      <p:pic>
        <p:nvPicPr>
          <p:cNvPr id="8" name="Picture 7">
            <a:extLst>
              <a:ext uri="{FF2B5EF4-FFF2-40B4-BE49-F238E27FC236}">
                <a16:creationId xmlns:a16="http://schemas.microsoft.com/office/drawing/2014/main" id="{5D7A39F1-AF85-41B8-9946-ABB1920BDBC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63552" y="476672"/>
            <a:ext cx="3312368" cy="4608512"/>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753151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5D232B-CF73-423F-A570-7AC3341A0D92}"/>
              </a:ext>
            </a:extLst>
          </p:cNvPr>
          <p:cNvSpPr>
            <a:spLocks noGrp="1"/>
          </p:cNvSpPr>
          <p:nvPr>
            <p:ph type="dt" sz="half" idx="10"/>
          </p:nvPr>
        </p:nvSpPr>
        <p:spPr/>
        <p:txBody>
          <a:bodyPr/>
          <a:lstStyle/>
          <a:p>
            <a:fld id="{FEAB72DD-85CE-454F-ADAC-CF4F8C63E2F8}" type="datetime1">
              <a:rPr lang="en-GB" smtClean="0"/>
              <a:t>23/03/2021</a:t>
            </a:fld>
            <a:endParaRPr lang="en-GB" dirty="0"/>
          </a:p>
        </p:txBody>
      </p:sp>
      <p:sp>
        <p:nvSpPr>
          <p:cNvPr id="3" name="Slide Number Placeholder 2">
            <a:extLst>
              <a:ext uri="{FF2B5EF4-FFF2-40B4-BE49-F238E27FC236}">
                <a16:creationId xmlns:a16="http://schemas.microsoft.com/office/drawing/2014/main" id="{CE75AC36-9F03-4B5F-A2EA-D62D460C0659}"/>
              </a:ext>
            </a:extLst>
          </p:cNvPr>
          <p:cNvSpPr>
            <a:spLocks noGrp="1"/>
          </p:cNvSpPr>
          <p:nvPr>
            <p:ph type="sldNum" sz="quarter" idx="12"/>
          </p:nvPr>
        </p:nvSpPr>
        <p:spPr/>
        <p:txBody>
          <a:bodyPr/>
          <a:lstStyle/>
          <a:p>
            <a:fld id="{3DB36CE2-65BA-4721-BB1A-1EDB821F77A6}" type="slidenum">
              <a:rPr lang="en-GB" smtClean="0"/>
              <a:t>9</a:t>
            </a:fld>
            <a:endParaRPr lang="en-GB" dirty="0"/>
          </a:p>
        </p:txBody>
      </p:sp>
      <p:pic>
        <p:nvPicPr>
          <p:cNvPr id="6" name="Picture 5">
            <a:extLst>
              <a:ext uri="{FF2B5EF4-FFF2-40B4-BE49-F238E27FC236}">
                <a16:creationId xmlns:a16="http://schemas.microsoft.com/office/drawing/2014/main" id="{D43BAE23-4E6E-433B-9099-D811F7CF35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47784" y="0"/>
            <a:ext cx="1944216" cy="1340768"/>
          </a:xfrm>
          <a:prstGeom prst="rect">
            <a:avLst/>
          </a:prstGeom>
        </p:spPr>
      </p:pic>
      <p:pic>
        <p:nvPicPr>
          <p:cNvPr id="9" name="Picture 8" descr="Text&#10;&#10;Description automatically generated">
            <a:extLst>
              <a:ext uri="{FF2B5EF4-FFF2-40B4-BE49-F238E27FC236}">
                <a16:creationId xmlns:a16="http://schemas.microsoft.com/office/drawing/2014/main" id="{47BD0648-1413-4610-8072-8A42BB4FC03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19536" y="476672"/>
            <a:ext cx="6624736" cy="5544616"/>
          </a:xfrm>
          <a:prstGeom prst="rect">
            <a:avLst/>
          </a:prstGeom>
        </p:spPr>
      </p:pic>
    </p:spTree>
    <p:extLst>
      <p:ext uri="{BB962C8B-B14F-4D97-AF65-F5344CB8AC3E}">
        <p14:creationId xmlns:p14="http://schemas.microsoft.com/office/powerpoint/2010/main" val="15355585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TotalTime>
  <Words>793</Words>
  <Application>Microsoft Office PowerPoint</Application>
  <PresentationFormat>Widescreen</PresentationFormat>
  <Paragraphs>117</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PowerPoint Presentation</vt:lpstr>
      <vt:lpstr>Why Report</vt:lpstr>
      <vt:lpstr>What must be reported?</vt:lpstr>
      <vt:lpstr>Types of Reportable Accidents</vt:lpstr>
      <vt:lpstr>Recording Requirements</vt:lpstr>
      <vt:lpstr>How to Report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 Rajan</dc:creator>
  <cp:lastModifiedBy>Bob Rajan</cp:lastModifiedBy>
  <cp:revision>3</cp:revision>
  <dcterms:created xsi:type="dcterms:W3CDTF">2021-02-01T14:55:34Z</dcterms:created>
  <dcterms:modified xsi:type="dcterms:W3CDTF">2021-03-23T20:38:15Z</dcterms:modified>
</cp:coreProperties>
</file>