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60" r:id="rId3"/>
    <p:sldId id="274" r:id="rId4"/>
    <p:sldId id="271" r:id="rId5"/>
    <p:sldId id="272" r:id="rId6"/>
    <p:sldId id="275" r:id="rId7"/>
    <p:sldId id="276" r:id="rId8"/>
    <p:sldId id="258" r:id="rId9"/>
    <p:sldId id="257" r:id="rId10"/>
    <p:sldId id="266" r:id="rId11"/>
    <p:sldId id="267" r:id="rId12"/>
    <p:sldId id="293" r:id="rId13"/>
    <p:sldId id="268" r:id="rId14"/>
    <p:sldId id="270" r:id="rId15"/>
    <p:sldId id="269" r:id="rId16"/>
    <p:sldId id="261" r:id="rId17"/>
    <p:sldId id="292" r:id="rId18"/>
    <p:sldId id="29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C9502-A635-4E82-A429-4B232042277C}" v="17" dt="2021-03-22T18:04:27.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92035" autoAdjust="0"/>
  </p:normalViewPr>
  <p:slideViewPr>
    <p:cSldViewPr snapToGrid="0">
      <p:cViewPr varScale="1">
        <p:scale>
          <a:sx n="60" d="100"/>
          <a:sy n="60" d="100"/>
        </p:scale>
        <p:origin x="453" y="55"/>
      </p:cViewPr>
      <p:guideLst/>
    </p:cSldViewPr>
  </p:slideViewPr>
  <p:notesTextViewPr>
    <p:cViewPr>
      <p:scale>
        <a:sx n="3" d="2"/>
        <a:sy n="3" d="2"/>
      </p:scale>
      <p:origin x="0" y="-480"/>
    </p:cViewPr>
  </p:notesTextViewPr>
  <p:sorterViewPr>
    <p:cViewPr varScale="1">
      <p:scale>
        <a:sx n="100" d="100"/>
        <a:sy n="100" d="100"/>
      </p:scale>
      <p:origin x="0" y="0"/>
    </p:cViewPr>
  </p:sorterViewPr>
  <p:notesViewPr>
    <p:cSldViewPr snapToGrid="0">
      <p:cViewPr varScale="1">
        <p:scale>
          <a:sx n="50" d="100"/>
          <a:sy n="50" d="100"/>
        </p:scale>
        <p:origin x="2160" y="2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687C9502-A635-4E82-A429-4B232042277C}"/>
    <pc:docChg chg="undo custSel addSld modSld">
      <pc:chgData name="Bob Rajan" userId="efe1b2ae-a6ce-4d4c-a207-b19fb703a183" providerId="ADAL" clId="{687C9502-A635-4E82-A429-4B232042277C}" dt="2021-03-23T18:43:22.042" v="2534" actId="6549"/>
      <pc:docMkLst>
        <pc:docMk/>
      </pc:docMkLst>
      <pc:sldChg chg="modSp mod modNotes">
        <pc:chgData name="Bob Rajan" userId="efe1b2ae-a6ce-4d4c-a207-b19fb703a183" providerId="ADAL" clId="{687C9502-A635-4E82-A429-4B232042277C}" dt="2021-03-20T19:33:35.601" v="1431" actId="20577"/>
        <pc:sldMkLst>
          <pc:docMk/>
          <pc:sldMk cId="2221787637" sldId="256"/>
        </pc:sldMkLst>
        <pc:spChg chg="mod">
          <ac:chgData name="Bob Rajan" userId="efe1b2ae-a6ce-4d4c-a207-b19fb703a183" providerId="ADAL" clId="{687C9502-A635-4E82-A429-4B232042277C}" dt="2021-03-18T12:02:42.021" v="251" actId="1076"/>
          <ac:spMkLst>
            <pc:docMk/>
            <pc:sldMk cId="2221787637" sldId="256"/>
            <ac:spMk id="2" creationId="{81EA936E-A5C6-4D13-88C9-DEAE4533B23F}"/>
          </ac:spMkLst>
        </pc:spChg>
        <pc:spChg chg="mod">
          <ac:chgData name="Bob Rajan" userId="efe1b2ae-a6ce-4d4c-a207-b19fb703a183" providerId="ADAL" clId="{687C9502-A635-4E82-A429-4B232042277C}" dt="2021-03-18T12:01:48.837" v="242" actId="1076"/>
          <ac:spMkLst>
            <pc:docMk/>
            <pc:sldMk cId="2221787637" sldId="256"/>
            <ac:spMk id="3" creationId="{AE9F6895-80C9-416F-B1FF-5574A7165027}"/>
          </ac:spMkLst>
        </pc:spChg>
        <pc:spChg chg="mod">
          <ac:chgData name="Bob Rajan" userId="efe1b2ae-a6ce-4d4c-a207-b19fb703a183" providerId="ADAL" clId="{687C9502-A635-4E82-A429-4B232042277C}" dt="2021-03-18T12:01:52.486" v="243" actId="1076"/>
          <ac:spMkLst>
            <pc:docMk/>
            <pc:sldMk cId="2221787637" sldId="256"/>
            <ac:spMk id="4" creationId="{9064CA83-1471-47A9-A211-549C59EB95D7}"/>
          </ac:spMkLst>
        </pc:spChg>
      </pc:sldChg>
      <pc:sldChg chg="modSp mod modNotes">
        <pc:chgData name="Bob Rajan" userId="efe1b2ae-a6ce-4d4c-a207-b19fb703a183" providerId="ADAL" clId="{687C9502-A635-4E82-A429-4B232042277C}" dt="2021-03-23T09:20:47.110" v="2354" actId="20577"/>
        <pc:sldMkLst>
          <pc:docMk/>
          <pc:sldMk cId="2575836499" sldId="257"/>
        </pc:sldMkLst>
        <pc:spChg chg="mod">
          <ac:chgData name="Bob Rajan" userId="efe1b2ae-a6ce-4d4c-a207-b19fb703a183" providerId="ADAL" clId="{687C9502-A635-4E82-A429-4B232042277C}" dt="2021-03-18T11:51:02.204" v="164" actId="20577"/>
          <ac:spMkLst>
            <pc:docMk/>
            <pc:sldMk cId="2575836499" sldId="257"/>
            <ac:spMk id="2" creationId="{81EA936E-A5C6-4D13-88C9-DEAE4533B23F}"/>
          </ac:spMkLst>
        </pc:spChg>
        <pc:graphicFrameChg chg="mod">
          <ac:chgData name="Bob Rajan" userId="efe1b2ae-a6ce-4d4c-a207-b19fb703a183" providerId="ADAL" clId="{687C9502-A635-4E82-A429-4B232042277C}" dt="2021-03-18T11:50:42.028" v="159" actId="1076"/>
          <ac:graphicFrameMkLst>
            <pc:docMk/>
            <pc:sldMk cId="2575836499" sldId="257"/>
            <ac:graphicFrameMk id="6" creationId="{08CD6D6B-754C-499D-93EF-9BACDAF08B17}"/>
          </ac:graphicFrameMkLst>
        </pc:graphicFrameChg>
      </pc:sldChg>
      <pc:sldChg chg="modSp mod modNotes">
        <pc:chgData name="Bob Rajan" userId="efe1b2ae-a6ce-4d4c-a207-b19fb703a183" providerId="ADAL" clId="{687C9502-A635-4E82-A429-4B232042277C}" dt="2021-03-23T18:37:41.449" v="2440" actId="20577"/>
        <pc:sldMkLst>
          <pc:docMk/>
          <pc:sldMk cId="3317008913" sldId="258"/>
        </pc:sldMkLst>
        <pc:spChg chg="mod">
          <ac:chgData name="Bob Rajan" userId="efe1b2ae-a6ce-4d4c-a207-b19fb703a183" providerId="ADAL" clId="{687C9502-A635-4E82-A429-4B232042277C}" dt="2021-03-18T11:50:07.117" v="155" actId="255"/>
          <ac:spMkLst>
            <pc:docMk/>
            <pc:sldMk cId="3317008913" sldId="258"/>
            <ac:spMk id="2" creationId="{81EA936E-A5C6-4D13-88C9-DEAE4533B23F}"/>
          </ac:spMkLst>
        </pc:spChg>
      </pc:sldChg>
      <pc:sldChg chg="modSp mod modNotes modNotesTx">
        <pc:chgData name="Bob Rajan" userId="efe1b2ae-a6ce-4d4c-a207-b19fb703a183" providerId="ADAL" clId="{687C9502-A635-4E82-A429-4B232042277C}" dt="2021-03-23T18:36:06.113" v="2434" actId="20577"/>
        <pc:sldMkLst>
          <pc:docMk/>
          <pc:sldMk cId="3823231534" sldId="260"/>
        </pc:sldMkLst>
        <pc:spChg chg="mod">
          <ac:chgData name="Bob Rajan" userId="efe1b2ae-a6ce-4d4c-a207-b19fb703a183" providerId="ADAL" clId="{687C9502-A635-4E82-A429-4B232042277C}" dt="2021-03-18T11:48:11.245" v="146" actId="1076"/>
          <ac:spMkLst>
            <pc:docMk/>
            <pc:sldMk cId="3823231534" sldId="260"/>
            <ac:spMk id="2" creationId="{81EA936E-A5C6-4D13-88C9-DEAE4533B23F}"/>
          </ac:spMkLst>
        </pc:spChg>
        <pc:spChg chg="mod">
          <ac:chgData name="Bob Rajan" userId="efe1b2ae-a6ce-4d4c-a207-b19fb703a183" providerId="ADAL" clId="{687C9502-A635-4E82-A429-4B232042277C}" dt="2021-03-18T13:13:52.445" v="1147" actId="20577"/>
          <ac:spMkLst>
            <pc:docMk/>
            <pc:sldMk cId="3823231534" sldId="260"/>
            <ac:spMk id="3" creationId="{A0E85F31-5945-4A8D-A586-42510BDB7F24}"/>
          </ac:spMkLst>
        </pc:spChg>
        <pc:grpChg chg="mod">
          <ac:chgData name="Bob Rajan" userId="efe1b2ae-a6ce-4d4c-a207-b19fb703a183" providerId="ADAL" clId="{687C9502-A635-4E82-A429-4B232042277C}" dt="2021-03-18T11:48:22.115" v="147" actId="1076"/>
          <ac:grpSpMkLst>
            <pc:docMk/>
            <pc:sldMk cId="3823231534" sldId="260"/>
            <ac:grpSpMk id="10" creationId="{87D9AC0D-818B-4865-A96D-056A6EDB4A6C}"/>
          </ac:grpSpMkLst>
        </pc:grpChg>
      </pc:sldChg>
      <pc:sldChg chg="modSp mod modNotes">
        <pc:chgData name="Bob Rajan" userId="efe1b2ae-a6ce-4d4c-a207-b19fb703a183" providerId="ADAL" clId="{687C9502-A635-4E82-A429-4B232042277C}" dt="2021-03-23T09:30:57.504" v="2424" actId="20577"/>
        <pc:sldMkLst>
          <pc:docMk/>
          <pc:sldMk cId="775369321" sldId="261"/>
        </pc:sldMkLst>
        <pc:spChg chg="mod">
          <ac:chgData name="Bob Rajan" userId="efe1b2ae-a6ce-4d4c-a207-b19fb703a183" providerId="ADAL" clId="{687C9502-A635-4E82-A429-4B232042277C}" dt="2021-03-19T11:17:39.827" v="1193" actId="6549"/>
          <ac:spMkLst>
            <pc:docMk/>
            <pc:sldMk cId="775369321" sldId="261"/>
            <ac:spMk id="2" creationId="{81EA936E-A5C6-4D13-88C9-DEAE4533B23F}"/>
          </ac:spMkLst>
        </pc:spChg>
      </pc:sldChg>
      <pc:sldChg chg="modSp mod modNotes">
        <pc:chgData name="Bob Rajan" userId="efe1b2ae-a6ce-4d4c-a207-b19fb703a183" providerId="ADAL" clId="{687C9502-A635-4E82-A429-4B232042277C}" dt="2021-03-23T18:39:03.342" v="2441" actId="6549"/>
        <pc:sldMkLst>
          <pc:docMk/>
          <pc:sldMk cId="3465826866" sldId="266"/>
        </pc:sldMkLst>
        <pc:spChg chg="mod">
          <ac:chgData name="Bob Rajan" userId="efe1b2ae-a6ce-4d4c-a207-b19fb703a183" providerId="ADAL" clId="{687C9502-A635-4E82-A429-4B232042277C}" dt="2021-03-18T11:51:46.980" v="174" actId="1076"/>
          <ac:spMkLst>
            <pc:docMk/>
            <pc:sldMk cId="3465826866" sldId="266"/>
            <ac:spMk id="3" creationId="{07B7834C-9423-4952-B9C9-E86500A5552A}"/>
          </ac:spMkLst>
        </pc:spChg>
        <pc:picChg chg="mod">
          <ac:chgData name="Bob Rajan" userId="efe1b2ae-a6ce-4d4c-a207-b19fb703a183" providerId="ADAL" clId="{687C9502-A635-4E82-A429-4B232042277C}" dt="2021-03-19T11:12:40.552" v="1157" actId="208"/>
          <ac:picMkLst>
            <pc:docMk/>
            <pc:sldMk cId="3465826866" sldId="266"/>
            <ac:picMk id="4" creationId="{CE7569AD-6388-4DB6-AD36-7973DC0386D0}"/>
          </ac:picMkLst>
        </pc:picChg>
        <pc:picChg chg="mod">
          <ac:chgData name="Bob Rajan" userId="efe1b2ae-a6ce-4d4c-a207-b19fb703a183" providerId="ADAL" clId="{687C9502-A635-4E82-A429-4B232042277C}" dt="2021-03-19T11:12:48.290" v="1158" actId="208"/>
          <ac:picMkLst>
            <pc:docMk/>
            <pc:sldMk cId="3465826866" sldId="266"/>
            <ac:picMk id="6" creationId="{82226A3F-2F62-4C68-989B-56F8449ADEA4}"/>
          </ac:picMkLst>
        </pc:picChg>
        <pc:picChg chg="mod">
          <ac:chgData name="Bob Rajan" userId="efe1b2ae-a6ce-4d4c-a207-b19fb703a183" providerId="ADAL" clId="{687C9502-A635-4E82-A429-4B232042277C}" dt="2021-03-19T11:12:54.866" v="1159" actId="208"/>
          <ac:picMkLst>
            <pc:docMk/>
            <pc:sldMk cId="3465826866" sldId="266"/>
            <ac:picMk id="7" creationId="{C3234782-E5B9-42E3-9353-B0890C55236F}"/>
          </ac:picMkLst>
        </pc:picChg>
      </pc:sldChg>
      <pc:sldChg chg="modSp mod modNotes">
        <pc:chgData name="Bob Rajan" userId="efe1b2ae-a6ce-4d4c-a207-b19fb703a183" providerId="ADAL" clId="{687C9502-A635-4E82-A429-4B232042277C}" dt="2021-03-23T18:40:28.446" v="2442" actId="20577"/>
        <pc:sldMkLst>
          <pc:docMk/>
          <pc:sldMk cId="4216440394" sldId="267"/>
        </pc:sldMkLst>
        <pc:spChg chg="mod">
          <ac:chgData name="Bob Rajan" userId="efe1b2ae-a6ce-4d4c-a207-b19fb703a183" providerId="ADAL" clId="{687C9502-A635-4E82-A429-4B232042277C}" dt="2021-03-18T11:53:37.509" v="184" actId="255"/>
          <ac:spMkLst>
            <pc:docMk/>
            <pc:sldMk cId="4216440394" sldId="267"/>
            <ac:spMk id="2" creationId="{81EA936E-A5C6-4D13-88C9-DEAE4533B23F}"/>
          </ac:spMkLst>
        </pc:spChg>
        <pc:picChg chg="mod">
          <ac:chgData name="Bob Rajan" userId="efe1b2ae-a6ce-4d4c-a207-b19fb703a183" providerId="ADAL" clId="{687C9502-A635-4E82-A429-4B232042277C}" dt="2021-03-19T11:13:41.021" v="1162" actId="208"/>
          <ac:picMkLst>
            <pc:docMk/>
            <pc:sldMk cId="4216440394" sldId="267"/>
            <ac:picMk id="4" creationId="{ABA0A6F9-0BFC-45F6-BDE6-15664C6DB2F3}"/>
          </ac:picMkLst>
        </pc:picChg>
        <pc:picChg chg="mod">
          <ac:chgData name="Bob Rajan" userId="efe1b2ae-a6ce-4d4c-a207-b19fb703a183" providerId="ADAL" clId="{687C9502-A635-4E82-A429-4B232042277C}" dt="2021-03-19T11:13:23.453" v="1160" actId="208"/>
          <ac:picMkLst>
            <pc:docMk/>
            <pc:sldMk cId="4216440394" sldId="267"/>
            <ac:picMk id="6" creationId="{B00647EF-244E-41A3-A36F-295CA65486E8}"/>
          </ac:picMkLst>
        </pc:picChg>
        <pc:picChg chg="mod">
          <ac:chgData name="Bob Rajan" userId="efe1b2ae-a6ce-4d4c-a207-b19fb703a183" providerId="ADAL" clId="{687C9502-A635-4E82-A429-4B232042277C}" dt="2021-03-19T11:13:32.235" v="1161" actId="208"/>
          <ac:picMkLst>
            <pc:docMk/>
            <pc:sldMk cId="4216440394" sldId="267"/>
            <ac:picMk id="7" creationId="{B17F9953-7945-4C50-B431-3752A93667E4}"/>
          </ac:picMkLst>
        </pc:picChg>
      </pc:sldChg>
      <pc:sldChg chg="modSp mod modNotes">
        <pc:chgData name="Bob Rajan" userId="efe1b2ae-a6ce-4d4c-a207-b19fb703a183" providerId="ADAL" clId="{687C9502-A635-4E82-A429-4B232042277C}" dt="2021-03-23T18:42:08.108" v="2504" actId="20577"/>
        <pc:sldMkLst>
          <pc:docMk/>
          <pc:sldMk cId="779521150" sldId="268"/>
        </pc:sldMkLst>
        <pc:spChg chg="mod">
          <ac:chgData name="Bob Rajan" userId="efe1b2ae-a6ce-4d4c-a207-b19fb703a183" providerId="ADAL" clId="{687C9502-A635-4E82-A429-4B232042277C}" dt="2021-03-18T11:56:04.930" v="207" actId="1076"/>
          <ac:spMkLst>
            <pc:docMk/>
            <pc:sldMk cId="779521150" sldId="268"/>
            <ac:spMk id="2" creationId="{81EA936E-A5C6-4D13-88C9-DEAE4533B23F}"/>
          </ac:spMkLst>
        </pc:spChg>
      </pc:sldChg>
      <pc:sldChg chg="modNotes">
        <pc:chgData name="Bob Rajan" userId="efe1b2ae-a6ce-4d4c-a207-b19fb703a183" providerId="ADAL" clId="{687C9502-A635-4E82-A429-4B232042277C}" dt="2021-03-23T09:30:16.448" v="2415" actId="20577"/>
        <pc:sldMkLst>
          <pc:docMk/>
          <pc:sldMk cId="3116788861" sldId="269"/>
        </pc:sldMkLst>
      </pc:sldChg>
      <pc:sldChg chg="modSp mod modNotes modNotesTx">
        <pc:chgData name="Bob Rajan" userId="efe1b2ae-a6ce-4d4c-a207-b19fb703a183" providerId="ADAL" clId="{687C9502-A635-4E82-A429-4B232042277C}" dt="2021-03-23T18:43:22.042" v="2534" actId="6549"/>
        <pc:sldMkLst>
          <pc:docMk/>
          <pc:sldMk cId="2736454228" sldId="270"/>
        </pc:sldMkLst>
        <pc:spChg chg="mod">
          <ac:chgData name="Bob Rajan" userId="efe1b2ae-a6ce-4d4c-a207-b19fb703a183" providerId="ADAL" clId="{687C9502-A635-4E82-A429-4B232042277C}" dt="2021-03-18T11:58:52.126" v="220" actId="1076"/>
          <ac:spMkLst>
            <pc:docMk/>
            <pc:sldMk cId="2736454228" sldId="270"/>
            <ac:spMk id="2" creationId="{81EA936E-A5C6-4D13-88C9-DEAE4533B23F}"/>
          </ac:spMkLst>
        </pc:spChg>
        <pc:spChg chg="mod">
          <ac:chgData name="Bob Rajan" userId="efe1b2ae-a6ce-4d4c-a207-b19fb703a183" providerId="ADAL" clId="{687C9502-A635-4E82-A429-4B232042277C}" dt="2021-03-18T11:58:56.737" v="221" actId="1076"/>
          <ac:spMkLst>
            <pc:docMk/>
            <pc:sldMk cId="2736454228" sldId="270"/>
            <ac:spMk id="3" creationId="{D37B6625-1EB0-4D70-9C26-8E288DBA00AE}"/>
          </ac:spMkLst>
        </pc:spChg>
        <pc:grpChg chg="mod">
          <ac:chgData name="Bob Rajan" userId="efe1b2ae-a6ce-4d4c-a207-b19fb703a183" providerId="ADAL" clId="{687C9502-A635-4E82-A429-4B232042277C}" dt="2021-03-18T12:08:08.195" v="256" actId="14100"/>
          <ac:grpSpMkLst>
            <pc:docMk/>
            <pc:sldMk cId="2736454228" sldId="270"/>
            <ac:grpSpMk id="4" creationId="{2CD22AC2-EB8C-4319-A268-0E57BA0A4046}"/>
          </ac:grpSpMkLst>
        </pc:grpChg>
        <pc:picChg chg="mod">
          <ac:chgData name="Bob Rajan" userId="efe1b2ae-a6ce-4d4c-a207-b19fb703a183" providerId="ADAL" clId="{687C9502-A635-4E82-A429-4B232042277C}" dt="2021-03-18T12:07:59.793" v="254" actId="14100"/>
          <ac:picMkLst>
            <pc:docMk/>
            <pc:sldMk cId="2736454228" sldId="270"/>
            <ac:picMk id="7" creationId="{36497A2F-35AB-4C80-B1E3-ADC97A7084AF}"/>
          </ac:picMkLst>
        </pc:picChg>
      </pc:sldChg>
      <pc:sldChg chg="delSp modSp mod modNotes">
        <pc:chgData name="Bob Rajan" userId="efe1b2ae-a6ce-4d4c-a207-b19fb703a183" providerId="ADAL" clId="{687C9502-A635-4E82-A429-4B232042277C}" dt="2021-03-20T19:36:34.173" v="1481" actId="20577"/>
        <pc:sldMkLst>
          <pc:docMk/>
          <pc:sldMk cId="1233185734" sldId="271"/>
        </pc:sldMkLst>
        <pc:spChg chg="mod">
          <ac:chgData name="Bob Rajan" userId="efe1b2ae-a6ce-4d4c-a207-b19fb703a183" providerId="ADAL" clId="{687C9502-A635-4E82-A429-4B232042277C}" dt="2021-03-18T11:34:40.092" v="62" actId="1076"/>
          <ac:spMkLst>
            <pc:docMk/>
            <pc:sldMk cId="1233185734" sldId="271"/>
            <ac:spMk id="8" creationId="{48C7512D-BA5A-4DFA-B66B-2FB37C85F53A}"/>
          </ac:spMkLst>
        </pc:spChg>
        <pc:spChg chg="mod">
          <ac:chgData name="Bob Rajan" userId="efe1b2ae-a6ce-4d4c-a207-b19fb703a183" providerId="ADAL" clId="{687C9502-A635-4E82-A429-4B232042277C}" dt="2021-03-18T12:25:07.456" v="682" actId="207"/>
          <ac:spMkLst>
            <pc:docMk/>
            <pc:sldMk cId="1233185734" sldId="271"/>
            <ac:spMk id="9" creationId="{C17DE4FD-3DCF-41C7-9F52-15AEEA7F2460}"/>
          </ac:spMkLst>
        </pc:spChg>
        <pc:spChg chg="mod">
          <ac:chgData name="Bob Rajan" userId="efe1b2ae-a6ce-4d4c-a207-b19fb703a183" providerId="ADAL" clId="{687C9502-A635-4E82-A429-4B232042277C}" dt="2021-03-18T12:24:57.377" v="681" actId="207"/>
          <ac:spMkLst>
            <pc:docMk/>
            <pc:sldMk cId="1233185734" sldId="271"/>
            <ac:spMk id="10" creationId="{A1147507-27FD-4395-9674-00CFA442119A}"/>
          </ac:spMkLst>
        </pc:spChg>
        <pc:spChg chg="mod">
          <ac:chgData name="Bob Rajan" userId="efe1b2ae-a6ce-4d4c-a207-b19fb703a183" providerId="ADAL" clId="{687C9502-A635-4E82-A429-4B232042277C}" dt="2021-03-18T11:35:15.374" v="67" actId="1076"/>
          <ac:spMkLst>
            <pc:docMk/>
            <pc:sldMk cId="1233185734" sldId="271"/>
            <ac:spMk id="11" creationId="{ACD6E469-7552-47D7-89D5-DB8C383BA5BA}"/>
          </ac:spMkLst>
        </pc:spChg>
        <pc:spChg chg="mod">
          <ac:chgData name="Bob Rajan" userId="efe1b2ae-a6ce-4d4c-a207-b19fb703a183" providerId="ADAL" clId="{687C9502-A635-4E82-A429-4B232042277C}" dt="2021-03-18T11:34:44.166" v="63" actId="1076"/>
          <ac:spMkLst>
            <pc:docMk/>
            <pc:sldMk cId="1233185734" sldId="271"/>
            <ac:spMk id="12" creationId="{6257CF9D-E9F6-4ED3-8D6E-B7A6677A3D65}"/>
          </ac:spMkLst>
        </pc:spChg>
        <pc:spChg chg="mod">
          <ac:chgData name="Bob Rajan" userId="efe1b2ae-a6ce-4d4c-a207-b19fb703a183" providerId="ADAL" clId="{687C9502-A635-4E82-A429-4B232042277C}" dt="2021-03-18T11:34:01.621" v="51" actId="207"/>
          <ac:spMkLst>
            <pc:docMk/>
            <pc:sldMk cId="1233185734" sldId="271"/>
            <ac:spMk id="13" creationId="{F3007F85-D151-4EE9-98FC-9C418C78146F}"/>
          </ac:spMkLst>
        </pc:spChg>
        <pc:spChg chg="del mod">
          <ac:chgData name="Bob Rajan" userId="efe1b2ae-a6ce-4d4c-a207-b19fb703a183" providerId="ADAL" clId="{687C9502-A635-4E82-A429-4B232042277C}" dt="2021-03-18T11:34:34.398" v="61" actId="478"/>
          <ac:spMkLst>
            <pc:docMk/>
            <pc:sldMk cId="1233185734" sldId="271"/>
            <ac:spMk id="14" creationId="{EC7249C1-192F-4186-A6DA-024C5FF4D79D}"/>
          </ac:spMkLst>
        </pc:spChg>
        <pc:spChg chg="mod">
          <ac:chgData name="Bob Rajan" userId="efe1b2ae-a6ce-4d4c-a207-b19fb703a183" providerId="ADAL" clId="{687C9502-A635-4E82-A429-4B232042277C}" dt="2021-03-18T11:35:31.296" v="69" actId="1076"/>
          <ac:spMkLst>
            <pc:docMk/>
            <pc:sldMk cId="1233185734" sldId="271"/>
            <ac:spMk id="15" creationId="{E68BAF27-C708-4C80-9C36-258FA59681ED}"/>
          </ac:spMkLst>
        </pc:spChg>
        <pc:spChg chg="mod">
          <ac:chgData name="Bob Rajan" userId="efe1b2ae-a6ce-4d4c-a207-b19fb703a183" providerId="ADAL" clId="{687C9502-A635-4E82-A429-4B232042277C}" dt="2021-03-18T11:33:36.730" v="48" actId="255"/>
          <ac:spMkLst>
            <pc:docMk/>
            <pc:sldMk cId="1233185734" sldId="271"/>
            <ac:spMk id="16" creationId="{AC447439-A990-4AA2-A552-81241C465FAD}"/>
          </ac:spMkLst>
        </pc:spChg>
        <pc:spChg chg="mod">
          <ac:chgData name="Bob Rajan" userId="efe1b2ae-a6ce-4d4c-a207-b19fb703a183" providerId="ADAL" clId="{687C9502-A635-4E82-A429-4B232042277C}" dt="2021-03-18T11:34:59.085" v="65" actId="1076"/>
          <ac:spMkLst>
            <pc:docMk/>
            <pc:sldMk cId="1233185734" sldId="271"/>
            <ac:spMk id="17" creationId="{321BDE07-5C39-43BF-93E5-084936F5EE93}"/>
          </ac:spMkLst>
        </pc:spChg>
        <pc:spChg chg="mod">
          <ac:chgData name="Bob Rajan" userId="efe1b2ae-a6ce-4d4c-a207-b19fb703a183" providerId="ADAL" clId="{687C9502-A635-4E82-A429-4B232042277C}" dt="2021-03-18T11:33:45.958" v="49" actId="255"/>
          <ac:spMkLst>
            <pc:docMk/>
            <pc:sldMk cId="1233185734" sldId="271"/>
            <ac:spMk id="18" creationId="{B84E591D-36A6-4292-9DBB-90A63E4A93F2}"/>
          </ac:spMkLst>
        </pc:spChg>
        <pc:grpChg chg="mod">
          <ac:chgData name="Bob Rajan" userId="efe1b2ae-a6ce-4d4c-a207-b19fb703a183" providerId="ADAL" clId="{687C9502-A635-4E82-A429-4B232042277C}" dt="2021-03-18T11:36:45.820" v="73" actId="1076"/>
          <ac:grpSpMkLst>
            <pc:docMk/>
            <pc:sldMk cId="1233185734" sldId="271"/>
            <ac:grpSpMk id="20" creationId="{14A82466-617F-406A-8E3D-A024D6EE00CD}"/>
          </ac:grpSpMkLst>
        </pc:grpChg>
        <pc:picChg chg="mod">
          <ac:chgData name="Bob Rajan" userId="efe1b2ae-a6ce-4d4c-a207-b19fb703a183" providerId="ADAL" clId="{687C9502-A635-4E82-A429-4B232042277C}" dt="2021-03-18T11:32:17.372" v="43" actId="14100"/>
          <ac:picMkLst>
            <pc:docMk/>
            <pc:sldMk cId="1233185734" sldId="271"/>
            <ac:picMk id="7" creationId="{7C176288-61B8-400A-BF8D-A527B9AD6BE0}"/>
          </ac:picMkLst>
        </pc:picChg>
      </pc:sldChg>
      <pc:sldChg chg="addSp delSp modSp mod modNotes">
        <pc:chgData name="Bob Rajan" userId="efe1b2ae-a6ce-4d4c-a207-b19fb703a183" providerId="ADAL" clId="{687C9502-A635-4E82-A429-4B232042277C}" dt="2021-03-22T18:02:34.277" v="1807" actId="6549"/>
        <pc:sldMkLst>
          <pc:docMk/>
          <pc:sldMk cId="2825457191" sldId="272"/>
        </pc:sldMkLst>
        <pc:spChg chg="mod">
          <ac:chgData name="Bob Rajan" userId="efe1b2ae-a6ce-4d4c-a207-b19fb703a183" providerId="ADAL" clId="{687C9502-A635-4E82-A429-4B232042277C}" dt="2021-03-18T12:27:10.152" v="697" actId="1076"/>
          <ac:spMkLst>
            <pc:docMk/>
            <pc:sldMk cId="2825457191" sldId="272"/>
            <ac:spMk id="6" creationId="{FE2EF584-CD16-4EFB-B18A-0D2592EA3D9A}"/>
          </ac:spMkLst>
        </pc:spChg>
        <pc:spChg chg="mod">
          <ac:chgData name="Bob Rajan" userId="efe1b2ae-a6ce-4d4c-a207-b19fb703a183" providerId="ADAL" clId="{687C9502-A635-4E82-A429-4B232042277C}" dt="2021-03-18T12:27:44.513" v="706" actId="1076"/>
          <ac:spMkLst>
            <pc:docMk/>
            <pc:sldMk cId="2825457191" sldId="272"/>
            <ac:spMk id="16" creationId="{52772EBB-AD64-4206-B434-5892709680E3}"/>
          </ac:spMkLst>
        </pc:spChg>
        <pc:spChg chg="mod">
          <ac:chgData name="Bob Rajan" userId="efe1b2ae-a6ce-4d4c-a207-b19fb703a183" providerId="ADAL" clId="{687C9502-A635-4E82-A429-4B232042277C}" dt="2021-03-18T12:26:51.019" v="695" actId="1076"/>
          <ac:spMkLst>
            <pc:docMk/>
            <pc:sldMk cId="2825457191" sldId="272"/>
            <ac:spMk id="17" creationId="{59C17AF7-E841-4DAE-9EDA-D54FE3D1287F}"/>
          </ac:spMkLst>
        </pc:spChg>
        <pc:spChg chg="mod">
          <ac:chgData name="Bob Rajan" userId="efe1b2ae-a6ce-4d4c-a207-b19fb703a183" providerId="ADAL" clId="{687C9502-A635-4E82-A429-4B232042277C}" dt="2021-03-18T11:38:47.391" v="90" actId="113"/>
          <ac:spMkLst>
            <pc:docMk/>
            <pc:sldMk cId="2825457191" sldId="272"/>
            <ac:spMk id="18" creationId="{7D99FF68-1577-4988-B6E0-99CC50EAEF61}"/>
          </ac:spMkLst>
        </pc:spChg>
        <pc:spChg chg="mod">
          <ac:chgData name="Bob Rajan" userId="efe1b2ae-a6ce-4d4c-a207-b19fb703a183" providerId="ADAL" clId="{687C9502-A635-4E82-A429-4B232042277C}" dt="2021-03-18T12:27:13.696" v="698" actId="1076"/>
          <ac:spMkLst>
            <pc:docMk/>
            <pc:sldMk cId="2825457191" sldId="272"/>
            <ac:spMk id="19" creationId="{5CAB0162-E702-4674-B5A2-F0F6C795A559}"/>
          </ac:spMkLst>
        </pc:spChg>
        <pc:grpChg chg="add del mod">
          <ac:chgData name="Bob Rajan" userId="efe1b2ae-a6ce-4d4c-a207-b19fb703a183" providerId="ADAL" clId="{687C9502-A635-4E82-A429-4B232042277C}" dt="2021-03-18T12:29:00.205" v="717" actId="1076"/>
          <ac:grpSpMkLst>
            <pc:docMk/>
            <pc:sldMk cId="2825457191" sldId="272"/>
            <ac:grpSpMk id="21" creationId="{26C61E84-4946-45D3-8D34-EA4929107FA1}"/>
          </ac:grpSpMkLst>
        </pc:grpChg>
        <pc:picChg chg="mod">
          <ac:chgData name="Bob Rajan" userId="efe1b2ae-a6ce-4d4c-a207-b19fb703a183" providerId="ADAL" clId="{687C9502-A635-4E82-A429-4B232042277C}" dt="2021-03-18T12:29:12.027" v="719" actId="14100"/>
          <ac:picMkLst>
            <pc:docMk/>
            <pc:sldMk cId="2825457191" sldId="272"/>
            <ac:picMk id="4" creationId="{D4B83490-E772-4DE6-BD93-28EE4FCBBB7A}"/>
          </ac:picMkLst>
        </pc:picChg>
        <pc:picChg chg="mod">
          <ac:chgData name="Bob Rajan" userId="efe1b2ae-a6ce-4d4c-a207-b19fb703a183" providerId="ADAL" clId="{687C9502-A635-4E82-A429-4B232042277C}" dt="2021-03-18T12:28:43.166" v="713" actId="14100"/>
          <ac:picMkLst>
            <pc:docMk/>
            <pc:sldMk cId="2825457191" sldId="272"/>
            <ac:picMk id="8" creationId="{545001A8-8060-4D18-8624-4646ED59501C}"/>
          </ac:picMkLst>
        </pc:picChg>
        <pc:picChg chg="mod">
          <ac:chgData name="Bob Rajan" userId="efe1b2ae-a6ce-4d4c-a207-b19fb703a183" providerId="ADAL" clId="{687C9502-A635-4E82-A429-4B232042277C}" dt="2021-03-18T12:26:34.547" v="691" actId="14100"/>
          <ac:picMkLst>
            <pc:docMk/>
            <pc:sldMk cId="2825457191" sldId="272"/>
            <ac:picMk id="11" creationId="{60FD0515-0122-471A-B944-42DAE189E395}"/>
          </ac:picMkLst>
        </pc:picChg>
        <pc:picChg chg="mod">
          <ac:chgData name="Bob Rajan" userId="efe1b2ae-a6ce-4d4c-a207-b19fb703a183" providerId="ADAL" clId="{687C9502-A635-4E82-A429-4B232042277C}" dt="2021-03-18T12:27:28.450" v="702" actId="14100"/>
          <ac:picMkLst>
            <pc:docMk/>
            <pc:sldMk cId="2825457191" sldId="272"/>
            <ac:picMk id="13" creationId="{22BCBAF7-DC60-4EC4-9BBC-6EDDD8319198}"/>
          </ac:picMkLst>
        </pc:picChg>
        <pc:picChg chg="mod">
          <ac:chgData name="Bob Rajan" userId="efe1b2ae-a6ce-4d4c-a207-b19fb703a183" providerId="ADAL" clId="{687C9502-A635-4E82-A429-4B232042277C}" dt="2021-03-18T12:29:04.356" v="718" actId="1076"/>
          <ac:picMkLst>
            <pc:docMk/>
            <pc:sldMk cId="2825457191" sldId="272"/>
            <ac:picMk id="15" creationId="{CBF910B0-0430-4B34-A4AC-C1A1124E7B72}"/>
          </ac:picMkLst>
        </pc:picChg>
      </pc:sldChg>
      <pc:sldChg chg="modSp mod modNotes">
        <pc:chgData name="Bob Rajan" userId="efe1b2ae-a6ce-4d4c-a207-b19fb703a183" providerId="ADAL" clId="{687C9502-A635-4E82-A429-4B232042277C}" dt="2021-03-22T17:58:41.857" v="1778" actId="20577"/>
        <pc:sldMkLst>
          <pc:docMk/>
          <pc:sldMk cId="3718603083" sldId="274"/>
        </pc:sldMkLst>
        <pc:spChg chg="mod">
          <ac:chgData name="Bob Rajan" userId="efe1b2ae-a6ce-4d4c-a207-b19fb703a183" providerId="ADAL" clId="{687C9502-A635-4E82-A429-4B232042277C}" dt="2021-03-18T11:48:45.868" v="150" actId="1076"/>
          <ac:spMkLst>
            <pc:docMk/>
            <pc:sldMk cId="3718603083" sldId="274"/>
            <ac:spMk id="2" creationId="{81EA936E-A5C6-4D13-88C9-DEAE4533B23F}"/>
          </ac:spMkLst>
        </pc:spChg>
        <pc:spChg chg="mod">
          <ac:chgData name="Bob Rajan" userId="efe1b2ae-a6ce-4d4c-a207-b19fb703a183" providerId="ADAL" clId="{687C9502-A635-4E82-A429-4B232042277C}" dt="2021-03-18T13:14:33.219" v="1154" actId="6549"/>
          <ac:spMkLst>
            <pc:docMk/>
            <pc:sldMk cId="3718603083" sldId="274"/>
            <ac:spMk id="3" creationId="{A0E85F31-5945-4A8D-A586-42510BDB7F24}"/>
          </ac:spMkLst>
        </pc:spChg>
      </pc:sldChg>
      <pc:sldChg chg="modSp mod modNotes">
        <pc:chgData name="Bob Rajan" userId="efe1b2ae-a6ce-4d4c-a207-b19fb703a183" providerId="ADAL" clId="{687C9502-A635-4E82-A429-4B232042277C}" dt="2021-03-23T18:37:20.434" v="2439" actId="6549"/>
        <pc:sldMkLst>
          <pc:docMk/>
          <pc:sldMk cId="706602305" sldId="275"/>
        </pc:sldMkLst>
        <pc:spChg chg="mod">
          <ac:chgData name="Bob Rajan" userId="efe1b2ae-a6ce-4d4c-a207-b19fb703a183" providerId="ADAL" clId="{687C9502-A635-4E82-A429-4B232042277C}" dt="2021-03-18T11:42:27.047" v="114" actId="14100"/>
          <ac:spMkLst>
            <pc:docMk/>
            <pc:sldMk cId="706602305" sldId="275"/>
            <ac:spMk id="14" creationId="{7B75A8B8-8085-4651-8373-09F347EA540D}"/>
          </ac:spMkLst>
        </pc:spChg>
        <pc:spChg chg="mod">
          <ac:chgData name="Bob Rajan" userId="efe1b2ae-a6ce-4d4c-a207-b19fb703a183" providerId="ADAL" clId="{687C9502-A635-4E82-A429-4B232042277C}" dt="2021-03-18T11:44:45.124" v="134" actId="14100"/>
          <ac:spMkLst>
            <pc:docMk/>
            <pc:sldMk cId="706602305" sldId="275"/>
            <ac:spMk id="16" creationId="{52772EBB-AD64-4206-B434-5892709680E3}"/>
          </ac:spMkLst>
        </pc:spChg>
        <pc:spChg chg="mod">
          <ac:chgData name="Bob Rajan" userId="efe1b2ae-a6ce-4d4c-a207-b19fb703a183" providerId="ADAL" clId="{687C9502-A635-4E82-A429-4B232042277C}" dt="2021-03-18T11:41:07.793" v="105" actId="1076"/>
          <ac:spMkLst>
            <pc:docMk/>
            <pc:sldMk cId="706602305" sldId="275"/>
            <ac:spMk id="17" creationId="{59C17AF7-E841-4DAE-9EDA-D54FE3D1287F}"/>
          </ac:spMkLst>
        </pc:spChg>
        <pc:spChg chg="mod">
          <ac:chgData name="Bob Rajan" userId="efe1b2ae-a6ce-4d4c-a207-b19fb703a183" providerId="ADAL" clId="{687C9502-A635-4E82-A429-4B232042277C}" dt="2021-03-18T11:41:37.814" v="110" actId="14100"/>
          <ac:spMkLst>
            <pc:docMk/>
            <pc:sldMk cId="706602305" sldId="275"/>
            <ac:spMk id="18" creationId="{7D99FF68-1577-4988-B6E0-99CC50EAEF61}"/>
          </ac:spMkLst>
        </pc:spChg>
        <pc:spChg chg="mod">
          <ac:chgData name="Bob Rajan" userId="efe1b2ae-a6ce-4d4c-a207-b19fb703a183" providerId="ADAL" clId="{687C9502-A635-4E82-A429-4B232042277C}" dt="2021-03-18T11:42:50.651" v="117" actId="14100"/>
          <ac:spMkLst>
            <pc:docMk/>
            <pc:sldMk cId="706602305" sldId="275"/>
            <ac:spMk id="19" creationId="{5CAB0162-E702-4674-B5A2-F0F6C795A559}"/>
          </ac:spMkLst>
        </pc:spChg>
        <pc:spChg chg="mod">
          <ac:chgData name="Bob Rajan" userId="efe1b2ae-a6ce-4d4c-a207-b19fb703a183" providerId="ADAL" clId="{687C9502-A635-4E82-A429-4B232042277C}" dt="2021-03-18T11:43:38.598" v="125" actId="14100"/>
          <ac:spMkLst>
            <pc:docMk/>
            <pc:sldMk cId="706602305" sldId="275"/>
            <ac:spMk id="20" creationId="{20EB1877-CC64-4CC6-83E7-24E5AC7FA82D}"/>
          </ac:spMkLst>
        </pc:spChg>
        <pc:spChg chg="mod">
          <ac:chgData name="Bob Rajan" userId="efe1b2ae-a6ce-4d4c-a207-b19fb703a183" providerId="ADAL" clId="{687C9502-A635-4E82-A429-4B232042277C}" dt="2021-03-18T11:45:04.390" v="137" actId="14100"/>
          <ac:spMkLst>
            <pc:docMk/>
            <pc:sldMk cId="706602305" sldId="275"/>
            <ac:spMk id="22" creationId="{433ADB82-6A2B-42DF-A267-BC0B7D1D07C1}"/>
          </ac:spMkLst>
        </pc:spChg>
        <pc:spChg chg="mod">
          <ac:chgData name="Bob Rajan" userId="efe1b2ae-a6ce-4d4c-a207-b19fb703a183" providerId="ADAL" clId="{687C9502-A635-4E82-A429-4B232042277C}" dt="2021-03-18T11:41:27.800" v="108" actId="1076"/>
          <ac:spMkLst>
            <pc:docMk/>
            <pc:sldMk cId="706602305" sldId="275"/>
            <ac:spMk id="23" creationId="{A9D73242-182B-4B25-862D-187CD3B17161}"/>
          </ac:spMkLst>
        </pc:spChg>
        <pc:spChg chg="mod">
          <ac:chgData name="Bob Rajan" userId="efe1b2ae-a6ce-4d4c-a207-b19fb703a183" providerId="ADAL" clId="{687C9502-A635-4E82-A429-4B232042277C}" dt="2021-03-18T11:43:12.132" v="121" actId="14100"/>
          <ac:spMkLst>
            <pc:docMk/>
            <pc:sldMk cId="706602305" sldId="275"/>
            <ac:spMk id="24" creationId="{F434A0F1-4199-4535-AEFF-023812C40138}"/>
          </ac:spMkLst>
        </pc:spChg>
        <pc:spChg chg="mod">
          <ac:chgData name="Bob Rajan" userId="efe1b2ae-a6ce-4d4c-a207-b19fb703a183" providerId="ADAL" clId="{687C9502-A635-4E82-A429-4B232042277C}" dt="2021-03-18T11:44:16.023" v="131" actId="1076"/>
          <ac:spMkLst>
            <pc:docMk/>
            <pc:sldMk cId="706602305" sldId="275"/>
            <ac:spMk id="25" creationId="{26B43574-D775-4415-A97A-A71461A21C36}"/>
          </ac:spMkLst>
        </pc:spChg>
        <pc:grpChg chg="mod">
          <ac:chgData name="Bob Rajan" userId="efe1b2ae-a6ce-4d4c-a207-b19fb703a183" providerId="ADAL" clId="{687C9502-A635-4E82-A429-4B232042277C}" dt="2021-03-18T11:43:21.022" v="122" actId="1076"/>
          <ac:grpSpMkLst>
            <pc:docMk/>
            <pc:sldMk cId="706602305" sldId="275"/>
            <ac:grpSpMk id="21" creationId="{26C61E84-4946-45D3-8D34-EA4929107FA1}"/>
          </ac:grpSpMkLst>
        </pc:grpChg>
      </pc:sldChg>
      <pc:sldChg chg="modNotes">
        <pc:chgData name="Bob Rajan" userId="efe1b2ae-a6ce-4d4c-a207-b19fb703a183" providerId="ADAL" clId="{687C9502-A635-4E82-A429-4B232042277C}" dt="2021-03-22T18:08:07.761" v="1939" actId="6549"/>
        <pc:sldMkLst>
          <pc:docMk/>
          <pc:sldMk cId="324107324" sldId="276"/>
        </pc:sldMkLst>
      </pc:sldChg>
      <pc:sldChg chg="addSp delSp modSp add mod modNotes">
        <pc:chgData name="Bob Rajan" userId="efe1b2ae-a6ce-4d4c-a207-b19fb703a183" providerId="ADAL" clId="{687C9502-A635-4E82-A429-4B232042277C}" dt="2021-03-23T18:41:27.760" v="2500" actId="20577"/>
        <pc:sldMkLst>
          <pc:docMk/>
          <pc:sldMk cId="1083655197" sldId="293"/>
        </pc:sldMkLst>
        <pc:spChg chg="del mod">
          <ac:chgData name="Bob Rajan" userId="efe1b2ae-a6ce-4d4c-a207-b19fb703a183" providerId="ADAL" clId="{687C9502-A635-4E82-A429-4B232042277C}" dt="2021-03-18T12:09:50.753" v="260" actId="478"/>
          <ac:spMkLst>
            <pc:docMk/>
            <pc:sldMk cId="1083655197" sldId="293"/>
            <ac:spMk id="2" creationId="{81EA936E-A5C6-4D13-88C9-DEAE4533B23F}"/>
          </ac:spMkLst>
        </pc:spChg>
        <pc:spChg chg="add mod">
          <ac:chgData name="Bob Rajan" userId="efe1b2ae-a6ce-4d4c-a207-b19fb703a183" providerId="ADAL" clId="{687C9502-A635-4E82-A429-4B232042277C}" dt="2021-03-18T12:10:54.016" v="264" actId="1076"/>
          <ac:spMkLst>
            <pc:docMk/>
            <pc:sldMk cId="1083655197" sldId="293"/>
            <ac:spMk id="8" creationId="{8174EB3D-1653-4B06-8D90-9398B507726E}"/>
          </ac:spMkLst>
        </pc:spChg>
        <pc:spChg chg="add mod">
          <ac:chgData name="Bob Rajan" userId="efe1b2ae-a6ce-4d4c-a207-b19fb703a183" providerId="ADAL" clId="{687C9502-A635-4E82-A429-4B232042277C}" dt="2021-03-20T19:23:28.344" v="1379" actId="313"/>
          <ac:spMkLst>
            <pc:docMk/>
            <pc:sldMk cId="1083655197" sldId="293"/>
            <ac:spMk id="9" creationId="{2A009890-DF4E-4C0E-A8D2-8DE7EC45E869}"/>
          </ac:spMkLst>
        </pc:spChg>
        <pc:graphicFrameChg chg="del">
          <ac:chgData name="Bob Rajan" userId="efe1b2ae-a6ce-4d4c-a207-b19fb703a183" providerId="ADAL" clId="{687C9502-A635-4E82-A429-4B232042277C}" dt="2021-03-18T12:09:39.257" v="258" actId="478"/>
          <ac:graphicFrameMkLst>
            <pc:docMk/>
            <pc:sldMk cId="1083655197" sldId="293"/>
            <ac:graphicFrameMk id="6" creationId="{08CD6D6B-754C-499D-93EF-9BACDAF08B17}"/>
          </ac:graphicFrameMkLst>
        </pc:graphicFrame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257EC-F724-4364-AD2C-C0FC42D2D9D8}" type="datetimeFigureOut">
              <a:rPr lang="en-GB" smtClean="0"/>
              <a:t>23/03/2021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6AF38-F50D-486C-984D-C976AD2B9005}" type="slidenum">
              <a:rPr lang="en-GB" smtClean="0"/>
              <a:t>‹#›</a:t>
            </a:fld>
            <a:endParaRPr lang="en-GB" dirty="0"/>
          </a:p>
        </p:txBody>
      </p:sp>
    </p:spTree>
    <p:extLst>
      <p:ext uri="{BB962C8B-B14F-4D97-AF65-F5344CB8AC3E}">
        <p14:creationId xmlns:p14="http://schemas.microsoft.com/office/powerpoint/2010/main" val="99708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se.gov.uk/statistics/causdi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se.gov.uk/statistics/causdis/cancer.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se.gov.uk/statistics/european/european-comparisons.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hse.gov.uk/workers/index.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se.gov.uk/aboutus/hse-story.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It  should not take you more than 10 minutes to study this presentation. </a:t>
            </a:r>
          </a:p>
          <a:p>
            <a:endParaRPr lang="en-GB" sz="1600" dirty="0"/>
          </a:p>
          <a:p>
            <a:r>
              <a:rPr lang="en-GB" sz="1600" dirty="0"/>
              <a:t>After studying this presentation, I am sure,  you would say “It would help me to look after my health and safety at work and of others.” </a:t>
            </a:r>
          </a:p>
          <a:p>
            <a:endParaRPr lang="en-GB" sz="1600" dirty="0"/>
          </a:p>
          <a:p>
            <a:r>
              <a:rPr lang="en-GB" sz="1600" dirty="0"/>
              <a:t>Brief notes are provided for you to help make connection with pictures.</a:t>
            </a:r>
          </a:p>
          <a:p>
            <a:endParaRPr lang="en-GB" sz="1600" dirty="0"/>
          </a:p>
          <a:p>
            <a:r>
              <a:rPr lang="en-GB" sz="1600" b="1" dirty="0">
                <a:solidFill>
                  <a:srgbClr val="00B0F0"/>
                </a:solidFill>
              </a:rPr>
              <a:t>LOcHER Hands On: </a:t>
            </a:r>
            <a:r>
              <a:rPr lang="en-GB" sz="1600" dirty="0"/>
              <a:t>Ideas are suggested for you to get to know the subject and for using the ideas in your course work assessments.</a:t>
            </a:r>
          </a:p>
          <a:p>
            <a:endParaRPr lang="en-GB" sz="1600" dirty="0"/>
          </a:p>
          <a:p>
            <a:endParaRPr lang="en-GB" sz="1600" dirty="0"/>
          </a:p>
        </p:txBody>
      </p:sp>
      <p:sp>
        <p:nvSpPr>
          <p:cNvPr id="4" name="Slide Number Placeholder 3"/>
          <p:cNvSpPr>
            <a:spLocks noGrp="1"/>
          </p:cNvSpPr>
          <p:nvPr>
            <p:ph type="sldNum" sz="quarter" idx="5"/>
          </p:nvPr>
        </p:nvSpPr>
        <p:spPr/>
        <p:txBody>
          <a:bodyPr/>
          <a:lstStyle/>
          <a:p>
            <a:fld id="{37A6AF38-F50D-486C-984D-C976AD2B9005}" type="slidenum">
              <a:rPr lang="en-GB" smtClean="0"/>
              <a:t>1</a:t>
            </a:fld>
            <a:endParaRPr lang="en-GB" dirty="0"/>
          </a:p>
        </p:txBody>
      </p:sp>
    </p:spTree>
    <p:extLst>
      <p:ext uri="{BB962C8B-B14F-4D97-AF65-F5344CB8AC3E}">
        <p14:creationId xmlns:p14="http://schemas.microsoft.com/office/powerpoint/2010/main" val="70554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649686" cy="4320369"/>
          </a:xfrm>
        </p:spPr>
        <p:txBody>
          <a:bodyPr/>
          <a:lstStyle/>
          <a:p>
            <a:r>
              <a:rPr lang="en-GB" sz="1600" dirty="0"/>
              <a:t>These pictures were taken well before the Health and Safety at Work Act was implemented in 1974.</a:t>
            </a:r>
          </a:p>
          <a:p>
            <a:endParaRPr lang="en-GB" sz="1600" dirty="0"/>
          </a:p>
          <a:p>
            <a:r>
              <a:rPr lang="en-GB" sz="1600" dirty="0"/>
              <a:t>You see young people, including very young children, were put to work in very harsh conditions at work. Health, safety and welfare were not a great concern for their employers. Productivity, profitability and cheap labour were the goal. Obviously, at the expense of their workers including very young children.</a:t>
            </a:r>
          </a:p>
          <a:p>
            <a:endParaRPr lang="en-GB" sz="1600" dirty="0"/>
          </a:p>
          <a:p>
            <a:r>
              <a:rPr lang="en-GB" sz="1600" b="1" dirty="0">
                <a:solidFill>
                  <a:srgbClr val="00B0F0"/>
                </a:solidFill>
              </a:rPr>
              <a:t>LOcHER Hands ON:</a:t>
            </a:r>
            <a:r>
              <a:rPr lang="en-GB" sz="1600" dirty="0"/>
              <a:t> </a:t>
            </a:r>
            <a:r>
              <a:rPr lang="en-GB" sz="1600" b="1" dirty="0"/>
              <a:t>Spot the dangers seen in the bottom picture</a:t>
            </a:r>
            <a:r>
              <a:rPr lang="en-GB" sz="1600" dirty="0"/>
              <a:t>.</a:t>
            </a:r>
          </a:p>
          <a:p>
            <a:r>
              <a:rPr lang="en-GB" sz="1600" dirty="0"/>
              <a:t>Do not worry if you cannot identify all. The H&amp;S module at the college and the LOcHER Resources will help to improve your knowledgebase and you will become aware of the importance of health and safety at work. </a:t>
            </a:r>
          </a:p>
          <a:p>
            <a:endParaRPr lang="en-GB" sz="1600" dirty="0"/>
          </a:p>
          <a:p>
            <a:r>
              <a:rPr lang="en-GB" sz="1600" dirty="0"/>
              <a:t>The LOcHER approach is created for you to help look after your health at work. </a:t>
            </a:r>
          </a:p>
        </p:txBody>
      </p:sp>
      <p:sp>
        <p:nvSpPr>
          <p:cNvPr id="4" name="Slide Number Placeholder 3"/>
          <p:cNvSpPr>
            <a:spLocks noGrp="1"/>
          </p:cNvSpPr>
          <p:nvPr>
            <p:ph type="sldNum" sz="quarter" idx="5"/>
          </p:nvPr>
        </p:nvSpPr>
        <p:spPr/>
        <p:txBody>
          <a:bodyPr/>
          <a:lstStyle/>
          <a:p>
            <a:fld id="{37A6AF38-F50D-486C-984D-C976AD2B9005}" type="slidenum">
              <a:rPr lang="en-GB" smtClean="0"/>
              <a:t>10</a:t>
            </a:fld>
            <a:endParaRPr lang="en-GB" dirty="0"/>
          </a:p>
        </p:txBody>
      </p:sp>
    </p:spTree>
    <p:extLst>
      <p:ext uri="{BB962C8B-B14F-4D97-AF65-F5344CB8AC3E}">
        <p14:creationId xmlns:p14="http://schemas.microsoft.com/office/powerpoint/2010/main" val="99002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254125"/>
            <a:ext cx="5486400" cy="3086100"/>
          </a:xfrm>
        </p:spPr>
      </p:sp>
      <p:sp>
        <p:nvSpPr>
          <p:cNvPr id="3" name="Notes Placeholder 2"/>
          <p:cNvSpPr>
            <a:spLocks noGrp="1"/>
          </p:cNvSpPr>
          <p:nvPr>
            <p:ph type="body" idx="1"/>
          </p:nvPr>
        </p:nvSpPr>
        <p:spPr>
          <a:xfrm>
            <a:off x="685800" y="4400549"/>
            <a:ext cx="5486400" cy="4456848"/>
          </a:xfrm>
        </p:spPr>
        <p:txBody>
          <a:bodyPr/>
          <a:lstStyle/>
          <a:p>
            <a:r>
              <a:rPr lang="en-GB" sz="1600" b="1" u="sng" dirty="0"/>
              <a:t>Picture on the left shows </a:t>
            </a:r>
            <a:r>
              <a:rPr lang="en-GB" sz="1600" dirty="0"/>
              <a:t>a scene from the disaster that happened at Aberfan in Wales. In this accident, dangerously and unsafely heaped coal waste was washed away by heavy rain. The accident killed 109 children and 5 teachers at a school nearby, destroyed properties, devastated families and destroyed the social fabric.</a:t>
            </a:r>
          </a:p>
          <a:p>
            <a:r>
              <a:rPr lang="en-GB" sz="1600" b="1" u="sng" dirty="0"/>
              <a:t>The middle picture shows</a:t>
            </a:r>
            <a:r>
              <a:rPr lang="en-GB" sz="1600" dirty="0"/>
              <a:t> a scene when fire and explosion destroyed an oil platform in the North sea. It caused the death of many workers.</a:t>
            </a:r>
          </a:p>
          <a:p>
            <a:r>
              <a:rPr lang="en-GB" sz="1600" b="1" u="sng" dirty="0"/>
              <a:t>The picture on the right shows </a:t>
            </a:r>
            <a:r>
              <a:rPr lang="en-GB" sz="1600" dirty="0"/>
              <a:t>a scene after the  fire at the Kings Cross underground station in London. Wooden escalators, grease and uncollected rubbish beneath the steps (all are fuel); and a lit match (ignition/heat) caused the serious fire, supported by Oxygen in air.</a:t>
            </a:r>
          </a:p>
          <a:p>
            <a:endParaRPr lang="en-GB" sz="1600" dirty="0"/>
          </a:p>
          <a:p>
            <a:r>
              <a:rPr lang="en-GB" sz="1600" dirty="0"/>
              <a:t>We know, you care about your health and safety. So read more about these accidents on reputable webpages.</a:t>
            </a:r>
          </a:p>
        </p:txBody>
      </p:sp>
      <p:sp>
        <p:nvSpPr>
          <p:cNvPr id="4" name="Slide Number Placeholder 3"/>
          <p:cNvSpPr>
            <a:spLocks noGrp="1"/>
          </p:cNvSpPr>
          <p:nvPr>
            <p:ph type="sldNum" sz="quarter" idx="5"/>
          </p:nvPr>
        </p:nvSpPr>
        <p:spPr/>
        <p:txBody>
          <a:bodyPr/>
          <a:lstStyle/>
          <a:p>
            <a:fld id="{37A6AF38-F50D-486C-984D-C976AD2B9005}" type="slidenum">
              <a:rPr lang="en-GB" smtClean="0"/>
              <a:t>11</a:t>
            </a:fld>
            <a:endParaRPr lang="en-GB" dirty="0"/>
          </a:p>
        </p:txBody>
      </p:sp>
    </p:spTree>
    <p:extLst>
      <p:ext uri="{BB962C8B-B14F-4D97-AF65-F5344CB8AC3E}">
        <p14:creationId xmlns:p14="http://schemas.microsoft.com/office/powerpoint/2010/main" val="237440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a:p>
            <a:r>
              <a:rPr lang="en-GB" sz="1600" dirty="0"/>
              <a:t>I am sure, you want to know more about these incidents. You can search the HSE webpages. In your search engine, please, use search keys like “multiple burns, HSE”; “worker dragged through machine and HSE” etc.</a:t>
            </a:r>
          </a:p>
        </p:txBody>
      </p:sp>
      <p:sp>
        <p:nvSpPr>
          <p:cNvPr id="4" name="Slide Number Placeholder 3"/>
          <p:cNvSpPr>
            <a:spLocks noGrp="1"/>
          </p:cNvSpPr>
          <p:nvPr>
            <p:ph type="sldNum" sz="quarter" idx="5"/>
          </p:nvPr>
        </p:nvSpPr>
        <p:spPr/>
        <p:txBody>
          <a:bodyPr/>
          <a:lstStyle/>
          <a:p>
            <a:fld id="{37A6AF38-F50D-486C-984D-C976AD2B9005}" type="slidenum">
              <a:rPr lang="en-GB" smtClean="0"/>
              <a:t>12</a:t>
            </a:fld>
            <a:endParaRPr lang="en-GB" dirty="0"/>
          </a:p>
        </p:txBody>
      </p:sp>
    </p:spTree>
    <p:extLst>
      <p:ext uri="{BB962C8B-B14F-4D97-AF65-F5344CB8AC3E}">
        <p14:creationId xmlns:p14="http://schemas.microsoft.com/office/powerpoint/2010/main" val="1504031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Work-related ill health, caused by exposure to hazardous substances, is a big problem. You see this illustrated on this slide.</a:t>
            </a:r>
          </a:p>
          <a:p>
            <a:endParaRPr lang="en-GB" sz="1600" dirty="0"/>
          </a:p>
          <a:p>
            <a:r>
              <a:rPr lang="en-GB" sz="1600" dirty="0"/>
              <a:t>I illustrate the extent of the problem using busloads as a way to get across the message. </a:t>
            </a:r>
            <a:r>
              <a:rPr lang="en-GB" sz="1600" b="1" dirty="0"/>
              <a:t>One bus load = 60 passengers</a:t>
            </a:r>
          </a:p>
          <a:p>
            <a:r>
              <a:rPr lang="en-GB" sz="1600" dirty="0"/>
              <a:t>You don’t have become a statistics because you went to work.</a:t>
            </a:r>
          </a:p>
          <a:p>
            <a:endParaRPr lang="en-GB" sz="1600" b="1" dirty="0"/>
          </a:p>
          <a:p>
            <a:r>
              <a:rPr lang="en-GB" sz="1600" dirty="0">
                <a:hlinkClick r:id="rId3"/>
              </a:rPr>
              <a:t>Statistics - Work-related ill health and occupational disease (hse.gov.uk)</a:t>
            </a:r>
            <a:r>
              <a:rPr lang="en-GB" sz="1600" dirty="0"/>
              <a:t> 2019/2020</a:t>
            </a:r>
          </a:p>
          <a:p>
            <a:endParaRPr lang="en-GB" sz="1600" dirty="0"/>
          </a:p>
          <a:p>
            <a:endParaRPr lang="en-GB" dirty="0"/>
          </a:p>
        </p:txBody>
      </p:sp>
      <p:sp>
        <p:nvSpPr>
          <p:cNvPr id="4" name="Slide Number Placeholder 3"/>
          <p:cNvSpPr>
            <a:spLocks noGrp="1"/>
          </p:cNvSpPr>
          <p:nvPr>
            <p:ph type="sldNum" sz="quarter" idx="5"/>
          </p:nvPr>
        </p:nvSpPr>
        <p:spPr/>
        <p:txBody>
          <a:bodyPr/>
          <a:lstStyle/>
          <a:p>
            <a:fld id="{37A6AF38-F50D-486C-984D-C976AD2B9005}" type="slidenum">
              <a:rPr lang="en-GB" smtClean="0"/>
              <a:t>13</a:t>
            </a:fld>
            <a:endParaRPr lang="en-GB" dirty="0"/>
          </a:p>
        </p:txBody>
      </p:sp>
    </p:spTree>
    <p:extLst>
      <p:ext uri="{BB962C8B-B14F-4D97-AF65-F5344CB8AC3E}">
        <p14:creationId xmlns:p14="http://schemas.microsoft.com/office/powerpoint/2010/main" val="209610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286853"/>
          </a:xfrm>
        </p:spPr>
        <p:txBody>
          <a:bodyPr/>
          <a:lstStyle/>
          <a:p>
            <a:r>
              <a:rPr lang="en-GB" sz="1600" dirty="0"/>
              <a:t>Source: </a:t>
            </a:r>
            <a:r>
              <a:rPr lang="en-GB" sz="1600" dirty="0">
                <a:hlinkClick r:id="rId3"/>
              </a:rPr>
              <a:t>Occupational Cancer in Great Britain (hse.gov.uk)</a:t>
            </a:r>
            <a:r>
              <a:rPr lang="en-GB" sz="1600" dirty="0"/>
              <a:t> </a:t>
            </a:r>
          </a:p>
          <a:p>
            <a:r>
              <a:rPr lang="en-GB" sz="1600" dirty="0"/>
              <a:t>2020 </a:t>
            </a:r>
          </a:p>
          <a:p>
            <a:r>
              <a:rPr lang="en-GB" sz="1600" b="1" dirty="0">
                <a:solidFill>
                  <a:srgbClr val="00B0F0"/>
                </a:solidFill>
              </a:rPr>
              <a:t>LOcHER Hands On: </a:t>
            </a:r>
            <a:r>
              <a:rPr lang="en-GB" sz="1600" b="1" dirty="0"/>
              <a:t>Using the data on this slide, </a:t>
            </a:r>
            <a:r>
              <a:rPr lang="en-GB" sz="1600" dirty="0"/>
              <a:t>consider creating a poster using busloads, jumbo jets or another approach. You may use your illustration, when preparing your H&amp;S module assessments. </a:t>
            </a:r>
          </a:p>
          <a:p>
            <a:endParaRPr lang="en-GB" sz="1600" dirty="0"/>
          </a:p>
          <a:p>
            <a:r>
              <a:rPr lang="en-GB" sz="1600" b="1" dirty="0">
                <a:solidFill>
                  <a:srgbClr val="00B0F0"/>
                </a:solidFill>
              </a:rPr>
              <a:t>LOcHER Hands On: </a:t>
            </a:r>
            <a:r>
              <a:rPr lang="en-GB" sz="1600" b="1" dirty="0"/>
              <a:t>What are the reasons for painters being part of the mix on work-related cancer?</a:t>
            </a:r>
          </a:p>
          <a:p>
            <a:endParaRPr lang="en-GB" sz="1600" b="1" dirty="0"/>
          </a:p>
          <a:p>
            <a:endParaRPr lang="en-GB" sz="1600" b="1" dirty="0"/>
          </a:p>
          <a:p>
            <a:endParaRPr lang="en-GB" sz="1600" b="1" dirty="0"/>
          </a:p>
          <a:p>
            <a:endParaRPr lang="en-GB" sz="1600" b="1" dirty="0"/>
          </a:p>
        </p:txBody>
      </p:sp>
      <p:sp>
        <p:nvSpPr>
          <p:cNvPr id="4" name="Slide Number Placeholder 3"/>
          <p:cNvSpPr>
            <a:spLocks noGrp="1"/>
          </p:cNvSpPr>
          <p:nvPr>
            <p:ph type="sldNum" sz="quarter" idx="5"/>
          </p:nvPr>
        </p:nvSpPr>
        <p:spPr/>
        <p:txBody>
          <a:bodyPr/>
          <a:lstStyle/>
          <a:p>
            <a:fld id="{37A6AF38-F50D-486C-984D-C976AD2B9005}" type="slidenum">
              <a:rPr lang="en-GB" smtClean="0"/>
              <a:t>14</a:t>
            </a:fld>
            <a:endParaRPr lang="en-GB" dirty="0"/>
          </a:p>
        </p:txBody>
      </p:sp>
      <p:sp>
        <p:nvSpPr>
          <p:cNvPr id="7" name="TextBox 6">
            <a:extLst>
              <a:ext uri="{FF2B5EF4-FFF2-40B4-BE49-F238E27FC236}">
                <a16:creationId xmlns:a16="http://schemas.microsoft.com/office/drawing/2014/main" id="{DA755287-8070-4426-80F0-C9B10CE2DF41}"/>
              </a:ext>
            </a:extLst>
          </p:cNvPr>
          <p:cNvSpPr txBox="1"/>
          <p:nvPr/>
        </p:nvSpPr>
        <p:spPr>
          <a:xfrm rot="10800000">
            <a:off x="723331" y="6794564"/>
            <a:ext cx="5308979" cy="1477328"/>
          </a:xfrm>
          <a:prstGeom prst="rect">
            <a:avLst/>
          </a:prstGeom>
          <a:noFill/>
        </p:spPr>
        <p:txBody>
          <a:bodyPr wrap="square" rtlCol="0">
            <a:spAutoFit/>
          </a:bodyPr>
          <a:lstStyle/>
          <a:p>
            <a:r>
              <a:rPr lang="en-GB" dirty="0"/>
              <a:t>Potentially exposed through breathing and skin to carcinogenic solvent vapours, pigment, and resins and additives. </a:t>
            </a:r>
          </a:p>
          <a:p>
            <a:r>
              <a:rPr lang="en-GB" dirty="0"/>
              <a:t>Taking adequate exposure control measures  should help to reduce the exposure and cancer burden.</a:t>
            </a:r>
          </a:p>
        </p:txBody>
      </p:sp>
    </p:spTree>
    <p:extLst>
      <p:ext uri="{BB962C8B-B14F-4D97-AF65-F5344CB8AC3E}">
        <p14:creationId xmlns:p14="http://schemas.microsoft.com/office/powerpoint/2010/main" val="1818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After listening to Chris, you will understand that Chris was keen to know more about hazardous substances and their exposure control measures when at the college. </a:t>
            </a:r>
          </a:p>
          <a:p>
            <a:endParaRPr lang="en-GB" sz="1600" dirty="0"/>
          </a:p>
          <a:p>
            <a:r>
              <a:rPr lang="en-GB" sz="1600" dirty="0"/>
              <a:t>As you go on to use the LOcHER resources, you will hear from many more workers who were victims of work-related ill health. </a:t>
            </a:r>
          </a:p>
          <a:p>
            <a:endParaRPr lang="en-GB" sz="1600" dirty="0"/>
          </a:p>
          <a:p>
            <a:r>
              <a:rPr lang="en-GB" sz="1600" dirty="0"/>
              <a:t>So, please make sure that you learn about health hazards, risks and control measures at work  - when studying at your college. </a:t>
            </a:r>
          </a:p>
          <a:p>
            <a:endParaRPr lang="en-GB" sz="1600" dirty="0"/>
          </a:p>
          <a:p>
            <a:r>
              <a:rPr lang="en-GB" sz="1600" dirty="0"/>
              <a:t>Look after your health when you start working and throughout your working life. </a:t>
            </a:r>
          </a:p>
          <a:p>
            <a:endParaRPr lang="en-GB" sz="1600" dirty="0"/>
          </a:p>
        </p:txBody>
      </p:sp>
      <p:sp>
        <p:nvSpPr>
          <p:cNvPr id="4" name="Slide Number Placeholder 3"/>
          <p:cNvSpPr>
            <a:spLocks noGrp="1"/>
          </p:cNvSpPr>
          <p:nvPr>
            <p:ph type="sldNum" sz="quarter" idx="5"/>
          </p:nvPr>
        </p:nvSpPr>
        <p:spPr/>
        <p:txBody>
          <a:bodyPr/>
          <a:lstStyle/>
          <a:p>
            <a:fld id="{37A6AF38-F50D-486C-984D-C976AD2B9005}" type="slidenum">
              <a:rPr lang="en-GB" smtClean="0"/>
              <a:t>15</a:t>
            </a:fld>
            <a:endParaRPr lang="en-GB" dirty="0"/>
          </a:p>
        </p:txBody>
      </p:sp>
    </p:spTree>
    <p:extLst>
      <p:ext uri="{BB962C8B-B14F-4D97-AF65-F5344CB8AC3E}">
        <p14:creationId xmlns:p14="http://schemas.microsoft.com/office/powerpoint/2010/main" val="88890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 LOcHER Resources webpages are full of information and help to support you in your vocational studies and when you are at work.</a:t>
            </a:r>
          </a:p>
          <a:p>
            <a:endParaRPr lang="en-GB" sz="1600" dirty="0"/>
          </a:p>
          <a:p>
            <a:r>
              <a:rPr lang="en-GB" sz="1600" dirty="0"/>
              <a:t>You can contribute to the “Resources” pages and submit your work to SGUK “Innovation Through Education” competition. Compete to win awards and commendations.</a:t>
            </a:r>
          </a:p>
          <a:p>
            <a:r>
              <a:rPr lang="en-GB" sz="1600" dirty="0"/>
              <a:t>Surely, they will make your CV standout.</a:t>
            </a:r>
          </a:p>
          <a:p>
            <a:r>
              <a:rPr lang="en-GB" sz="1600" dirty="0"/>
              <a:t>Good Luck.</a:t>
            </a:r>
          </a:p>
        </p:txBody>
      </p:sp>
      <p:sp>
        <p:nvSpPr>
          <p:cNvPr id="4" name="Slide Number Placeholder 3"/>
          <p:cNvSpPr>
            <a:spLocks noGrp="1"/>
          </p:cNvSpPr>
          <p:nvPr>
            <p:ph type="sldNum" sz="quarter" idx="5"/>
          </p:nvPr>
        </p:nvSpPr>
        <p:spPr/>
        <p:txBody>
          <a:bodyPr/>
          <a:lstStyle/>
          <a:p>
            <a:fld id="{37A6AF38-F50D-486C-984D-C976AD2B9005}" type="slidenum">
              <a:rPr lang="en-GB" smtClean="0"/>
              <a:t>16</a:t>
            </a:fld>
            <a:endParaRPr lang="en-GB" dirty="0"/>
          </a:p>
        </p:txBody>
      </p:sp>
    </p:spTree>
    <p:extLst>
      <p:ext uri="{BB962C8B-B14F-4D97-AF65-F5344CB8AC3E}">
        <p14:creationId xmlns:p14="http://schemas.microsoft.com/office/powerpoint/2010/main" val="3239675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1005579"/>
          </a:xfrm>
        </p:spPr>
        <p:txBody>
          <a:bodyPr/>
          <a:lstStyle/>
          <a:p>
            <a:r>
              <a:rPr lang="en-GB" sz="1000" i="1"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17</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6232" y="5296371"/>
            <a:ext cx="4678382" cy="1944216"/>
          </a:xfrm>
        </p:spPr>
        <p:txBody>
          <a:bodyPr/>
          <a:lstStyle/>
          <a:p>
            <a:r>
              <a:rPr lang="en-GB" sz="1400" dirty="0">
                <a:solidFill>
                  <a:srgbClr val="00B050"/>
                </a:solidFill>
              </a:rPr>
              <a:t>No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18</a:t>
            </a:fld>
            <a:endParaRPr lang="en-GB" dirty="0"/>
          </a:p>
        </p:txBody>
      </p:sp>
    </p:spTree>
    <p:extLst>
      <p:ext uri="{BB962C8B-B14F-4D97-AF65-F5344CB8AC3E}">
        <p14:creationId xmlns:p14="http://schemas.microsoft.com/office/powerpoint/2010/main" val="404468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0391" y="4441492"/>
            <a:ext cx="5486400" cy="4256194"/>
          </a:xfrm>
        </p:spPr>
        <p:txBody>
          <a:bodyPr/>
          <a:lstStyle/>
          <a:p>
            <a:r>
              <a:rPr lang="en-GB" sz="1600" dirty="0"/>
              <a:t>The UK and the British (England, Scotland and Wales) workplaces are one of the safest in the world and are caring institutions. You can see an example evidence from the histogram on this slide. </a:t>
            </a:r>
          </a:p>
          <a:p>
            <a:r>
              <a:rPr lang="en-GB" sz="1600" dirty="0"/>
              <a:t>Source: Health and Safety statistics in the United Kingdom, 2020 </a:t>
            </a:r>
            <a:r>
              <a:rPr lang="en-GB" sz="1600" dirty="0">
                <a:hlinkClick r:id="rId3"/>
              </a:rPr>
              <a:t>Document title (hse.gov.uk)</a:t>
            </a:r>
            <a:endParaRPr lang="en-GB" sz="1600" dirty="0"/>
          </a:p>
          <a:p>
            <a:endParaRPr lang="en-GB" sz="1600" dirty="0"/>
          </a:p>
          <a:p>
            <a:r>
              <a:rPr lang="en-GB" sz="1600" dirty="0"/>
              <a:t>However, few “bad apples” make the rot for many thousands workers and their families. </a:t>
            </a:r>
          </a:p>
          <a:p>
            <a:endParaRPr lang="en-GB" sz="1600" dirty="0"/>
          </a:p>
          <a:p>
            <a:r>
              <a:rPr lang="en-GB" sz="1600" dirty="0"/>
              <a:t>At times, even good employers can take their “eyes off the ball”, which can lead to injury, ill health, pain, suffering, early deaths and fatalities.</a:t>
            </a:r>
          </a:p>
          <a:p>
            <a:endParaRPr lang="en-GB" sz="1600" dirty="0"/>
          </a:p>
          <a:p>
            <a:r>
              <a:rPr lang="en-GB" sz="1600" dirty="0"/>
              <a:t>Don’t become a victim and let it happen to you and your workmates. </a:t>
            </a:r>
          </a:p>
          <a:p>
            <a:pPr algn="just"/>
            <a:r>
              <a:rPr lang="en-GB" sz="1600" b="1" dirty="0"/>
              <a:t>	Be informed       Be wise 	Work safe </a:t>
            </a:r>
          </a:p>
          <a:p>
            <a:endParaRPr lang="en-GB" sz="1600" dirty="0"/>
          </a:p>
        </p:txBody>
      </p:sp>
      <p:sp>
        <p:nvSpPr>
          <p:cNvPr id="4" name="Slide Number Placeholder 3"/>
          <p:cNvSpPr>
            <a:spLocks noGrp="1"/>
          </p:cNvSpPr>
          <p:nvPr>
            <p:ph type="sldNum" sz="quarter" idx="5"/>
          </p:nvPr>
        </p:nvSpPr>
        <p:spPr/>
        <p:txBody>
          <a:bodyPr/>
          <a:lstStyle/>
          <a:p>
            <a:fld id="{37A6AF38-F50D-486C-984D-C976AD2B9005}" type="slidenum">
              <a:rPr lang="en-GB" smtClean="0"/>
              <a:t>2</a:t>
            </a:fld>
            <a:endParaRPr lang="en-GB" dirty="0"/>
          </a:p>
        </p:txBody>
      </p:sp>
    </p:spTree>
    <p:extLst>
      <p:ext uri="{BB962C8B-B14F-4D97-AF65-F5344CB8AC3E}">
        <p14:creationId xmlns:p14="http://schemas.microsoft.com/office/powerpoint/2010/main" val="3229915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6743" y="4796335"/>
            <a:ext cx="5486400" cy="3600450"/>
          </a:xfrm>
        </p:spPr>
        <p:txBody>
          <a:bodyPr/>
          <a:lstStyle/>
          <a:p>
            <a:r>
              <a:rPr lang="en-GB" sz="1600" dirty="0"/>
              <a:t>Your rights and duties  are summarised in slide 8 in this presentation. </a:t>
            </a:r>
          </a:p>
          <a:p>
            <a:endParaRPr lang="en-GB" sz="1600" dirty="0"/>
          </a:p>
          <a:p>
            <a:r>
              <a:rPr lang="en-GB" sz="1600" b="1" dirty="0"/>
              <a:t>	</a:t>
            </a:r>
          </a:p>
          <a:p>
            <a:pPr algn="ctr"/>
            <a:r>
              <a:rPr lang="en-GB" sz="1600" b="1" dirty="0"/>
              <a:t>Be informed 	Be wise 	    Work safe</a:t>
            </a:r>
          </a:p>
          <a:p>
            <a:endParaRPr lang="en-GB" sz="1600" dirty="0"/>
          </a:p>
        </p:txBody>
      </p:sp>
      <p:sp>
        <p:nvSpPr>
          <p:cNvPr id="4" name="Slide Number Placeholder 3"/>
          <p:cNvSpPr>
            <a:spLocks noGrp="1"/>
          </p:cNvSpPr>
          <p:nvPr>
            <p:ph type="sldNum" sz="quarter" idx="5"/>
          </p:nvPr>
        </p:nvSpPr>
        <p:spPr/>
        <p:txBody>
          <a:bodyPr/>
          <a:lstStyle/>
          <a:p>
            <a:fld id="{37A6AF38-F50D-486C-984D-C976AD2B9005}" type="slidenum">
              <a:rPr lang="en-GB" smtClean="0"/>
              <a:t>3</a:t>
            </a:fld>
            <a:endParaRPr lang="en-GB" dirty="0"/>
          </a:p>
        </p:txBody>
      </p:sp>
    </p:spTree>
    <p:extLst>
      <p:ext uri="{BB962C8B-B14F-4D97-AF65-F5344CB8AC3E}">
        <p14:creationId xmlns:p14="http://schemas.microsoft.com/office/powerpoint/2010/main" val="125302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600" b="1" dirty="0"/>
              <a:t>Work is important </a:t>
            </a:r>
            <a:r>
              <a:rPr lang="en-GB" sz="1600" dirty="0"/>
              <a:t>for your (our) physical health, Your (our) economic health and Your (our) mental health and well being.  </a:t>
            </a:r>
          </a:p>
          <a:p>
            <a:endParaRPr lang="en-GB" sz="1600" dirty="0"/>
          </a:p>
          <a:p>
            <a:r>
              <a:rPr lang="en-GB" sz="1600" b="1" dirty="0"/>
              <a:t>Health is important </a:t>
            </a:r>
            <a:r>
              <a:rPr lang="en-GB" sz="1600" dirty="0"/>
              <a:t>for work – your work, for productive and successful businesses, thriving communities and the sustainable development of our nation UK.</a:t>
            </a:r>
          </a:p>
          <a:p>
            <a:endParaRPr lang="en-GB" dirty="0"/>
          </a:p>
        </p:txBody>
      </p:sp>
      <p:sp>
        <p:nvSpPr>
          <p:cNvPr id="4" name="Slide Number Placeholder 3"/>
          <p:cNvSpPr>
            <a:spLocks noGrp="1"/>
          </p:cNvSpPr>
          <p:nvPr>
            <p:ph type="sldNum" sz="quarter" idx="5"/>
          </p:nvPr>
        </p:nvSpPr>
        <p:spPr/>
        <p:txBody>
          <a:bodyPr/>
          <a:lstStyle/>
          <a:p>
            <a:fld id="{37A6AF38-F50D-486C-984D-C976AD2B9005}" type="slidenum">
              <a:rPr lang="en-GB" smtClean="0"/>
              <a:t>4</a:t>
            </a:fld>
            <a:endParaRPr lang="en-GB" dirty="0"/>
          </a:p>
        </p:txBody>
      </p:sp>
    </p:spTree>
    <p:extLst>
      <p:ext uri="{BB962C8B-B14F-4D97-AF65-F5344CB8AC3E}">
        <p14:creationId xmlns:p14="http://schemas.microsoft.com/office/powerpoint/2010/main" val="56217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97790"/>
          </a:xfrm>
        </p:spPr>
        <p:txBody>
          <a:bodyPr/>
          <a:lstStyle/>
          <a:p>
            <a:r>
              <a:rPr lang="en-GB" sz="1400" dirty="0"/>
              <a:t>But, work should not cause you injuries, ill health, or early death due to work caused illness such as silicosis or get anyone of us killed at work due to accidents.</a:t>
            </a:r>
          </a:p>
          <a:p>
            <a:r>
              <a:rPr lang="en-GB" sz="1400" b="1" dirty="0"/>
              <a:t>The person whose knee looks like a “salami pizza”</a:t>
            </a:r>
            <a:r>
              <a:rPr lang="en-GB" sz="1400" dirty="0"/>
              <a:t>, was caused by kneeling, without protection, on  wet mortar. The corrosive effect of the hazardous substance is clear to see.</a:t>
            </a:r>
          </a:p>
          <a:p>
            <a:endParaRPr lang="en-GB" sz="1400" dirty="0"/>
          </a:p>
          <a:p>
            <a:r>
              <a:rPr lang="en-GB" sz="1400" dirty="0"/>
              <a:t> </a:t>
            </a:r>
            <a:r>
              <a:rPr lang="en-GB" sz="1400" b="1" dirty="0"/>
              <a:t>The person with swollen face. </a:t>
            </a:r>
            <a:r>
              <a:rPr lang="en-GB" sz="1400" dirty="0"/>
              <a:t>It was caused by skin coming into contact with two-part adhesive. He became sensitised to the product. Any future and very tiny amounts of exposure to the adhesive would cause similar sensitivity reaction, sometimes it can be fatal.</a:t>
            </a:r>
          </a:p>
          <a:p>
            <a:endParaRPr lang="en-GB" sz="1400" dirty="0"/>
          </a:p>
          <a:p>
            <a:r>
              <a:rPr lang="en-GB" sz="1400" dirty="0"/>
              <a:t>As you can see in the cloudy picture, </a:t>
            </a:r>
            <a:r>
              <a:rPr lang="en-GB" sz="1400" b="1" dirty="0"/>
              <a:t>the person is covered in cloud of dust</a:t>
            </a:r>
            <a:r>
              <a:rPr lang="en-GB" sz="1400" dirty="0"/>
              <a:t>, in fact silica dust. The work was undertaken without adequate exposure control. Silicosis is a type of lung disease. It can cause early deaths.</a:t>
            </a:r>
          </a:p>
          <a:p>
            <a:r>
              <a:rPr lang="en-GB" sz="1400" b="1" dirty="0"/>
              <a:t>An explosion at work</a:t>
            </a:r>
            <a:r>
              <a:rPr lang="en-GB" sz="1400" dirty="0"/>
              <a:t> caused many workers to be killed. It caused emergency workers to be exposed to nasty chemicals and a dangerous environment. </a:t>
            </a:r>
          </a:p>
          <a:p>
            <a:r>
              <a:rPr lang="en-GB" sz="1400" dirty="0"/>
              <a:t> These are not right. Are they?</a:t>
            </a:r>
          </a:p>
          <a:p>
            <a:endParaRPr lang="en-GB" dirty="0"/>
          </a:p>
        </p:txBody>
      </p:sp>
      <p:sp>
        <p:nvSpPr>
          <p:cNvPr id="4" name="Slide Number Placeholder 3"/>
          <p:cNvSpPr>
            <a:spLocks noGrp="1"/>
          </p:cNvSpPr>
          <p:nvPr>
            <p:ph type="sldNum" sz="quarter" idx="5"/>
          </p:nvPr>
        </p:nvSpPr>
        <p:spPr/>
        <p:txBody>
          <a:bodyPr/>
          <a:lstStyle/>
          <a:p>
            <a:fld id="{37A6AF38-F50D-486C-984D-C976AD2B9005}" type="slidenum">
              <a:rPr lang="en-GB" smtClean="0"/>
              <a:t>5</a:t>
            </a:fld>
            <a:endParaRPr lang="en-GB" dirty="0"/>
          </a:p>
        </p:txBody>
      </p:sp>
    </p:spTree>
    <p:extLst>
      <p:ext uri="{BB962C8B-B14F-4D97-AF65-F5344CB8AC3E}">
        <p14:creationId xmlns:p14="http://schemas.microsoft.com/office/powerpoint/2010/main" val="412207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600" dirty="0"/>
              <a:t>In this slide, I am listing a selected number of examples to show you that things can go wrong if employers do not comply with their legal duties and workers do not adhere to safe working practices.</a:t>
            </a:r>
          </a:p>
          <a:p>
            <a:endParaRPr lang="en-GB" sz="1600" dirty="0"/>
          </a:p>
          <a:p>
            <a:r>
              <a:rPr lang="en-GB" sz="1600" dirty="0"/>
              <a:t>Some of the incidents described caused really tortured and painful early death to workers.</a:t>
            </a:r>
          </a:p>
          <a:p>
            <a:endParaRPr lang="en-GB" dirty="0"/>
          </a:p>
        </p:txBody>
      </p:sp>
      <p:sp>
        <p:nvSpPr>
          <p:cNvPr id="4" name="Slide Number Placeholder 3"/>
          <p:cNvSpPr>
            <a:spLocks noGrp="1"/>
          </p:cNvSpPr>
          <p:nvPr>
            <p:ph type="sldNum" sz="quarter" idx="5"/>
          </p:nvPr>
        </p:nvSpPr>
        <p:spPr/>
        <p:txBody>
          <a:bodyPr/>
          <a:lstStyle/>
          <a:p>
            <a:fld id="{37A6AF38-F50D-486C-984D-C976AD2B9005}" type="slidenum">
              <a:rPr lang="en-GB" smtClean="0"/>
              <a:t>6</a:t>
            </a:fld>
            <a:endParaRPr lang="en-GB" dirty="0"/>
          </a:p>
        </p:txBody>
      </p:sp>
    </p:spTree>
    <p:extLst>
      <p:ext uri="{BB962C8B-B14F-4D97-AF65-F5344CB8AC3E}">
        <p14:creationId xmlns:p14="http://schemas.microsoft.com/office/powerpoint/2010/main" val="221477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solidFill>
                  <a:srgbClr val="00B0F0"/>
                </a:solidFill>
              </a:rPr>
              <a:t>LOcHER Hands On: </a:t>
            </a:r>
            <a:r>
              <a:rPr lang="en-GB" sz="1600" dirty="0"/>
              <a:t>Can you think of other examples?</a:t>
            </a:r>
          </a:p>
          <a:p>
            <a:endParaRPr lang="en-GB" sz="1600" dirty="0"/>
          </a:p>
          <a:p>
            <a:r>
              <a:rPr lang="en-GB" sz="1600" dirty="0"/>
              <a:t>Say, when someone is or you are working: </a:t>
            </a:r>
          </a:p>
          <a:p>
            <a:pPr marL="285750" indent="-285750">
              <a:buFont typeface="Arial" panose="020B0604020202020204" pitchFamily="34" charset="0"/>
              <a:buChar char="•"/>
            </a:pPr>
            <a:r>
              <a:rPr lang="en-GB" sz="1600" dirty="0"/>
              <a:t>with wood - sanding it using a hand-held powered sander;</a:t>
            </a:r>
          </a:p>
          <a:p>
            <a:pPr marL="285750" indent="-285750">
              <a:buFont typeface="Arial" panose="020B0604020202020204" pitchFamily="34" charset="0"/>
              <a:buChar char="•"/>
            </a:pPr>
            <a:r>
              <a:rPr lang="en-GB" sz="1600" dirty="0"/>
              <a:t>with Metal Working Fluid (MWF) in a machining operation;</a:t>
            </a:r>
          </a:p>
          <a:p>
            <a:pPr marL="285750" indent="-285750">
              <a:buFont typeface="Arial" panose="020B0604020202020204" pitchFamily="34" charset="0"/>
              <a:buChar char="•"/>
            </a:pPr>
            <a:r>
              <a:rPr lang="en-GB" sz="1600" dirty="0"/>
              <a:t>on welding operations;</a:t>
            </a:r>
          </a:p>
          <a:p>
            <a:pPr marL="285750" indent="-285750">
              <a:buFont typeface="Arial" panose="020B0604020202020204" pitchFamily="34" charset="0"/>
              <a:buChar char="•"/>
            </a:pPr>
            <a:r>
              <a:rPr lang="en-GB" sz="1600" dirty="0"/>
              <a:t>on roofs;</a:t>
            </a:r>
          </a:p>
          <a:p>
            <a:pPr marL="285750" indent="-285750">
              <a:buFont typeface="Arial" panose="020B0604020202020204" pitchFamily="34" charset="0"/>
              <a:buChar char="•"/>
            </a:pPr>
            <a:r>
              <a:rPr lang="en-GB" sz="1600" dirty="0"/>
              <a:t>Or on erecting scaffolding or</a:t>
            </a:r>
          </a:p>
          <a:p>
            <a:endParaRPr lang="en-GB" sz="1600" dirty="0"/>
          </a:p>
          <a:p>
            <a:r>
              <a:rPr lang="en-GB" sz="1600" dirty="0"/>
              <a:t>Any other work situation that comes to your mind.</a:t>
            </a:r>
          </a:p>
          <a:p>
            <a:endParaRPr lang="en-GB" sz="1600" dirty="0"/>
          </a:p>
          <a:p>
            <a:endParaRPr lang="en-GB" sz="1600" dirty="0"/>
          </a:p>
          <a:p>
            <a:endParaRPr lang="en-GB" sz="1600" dirty="0"/>
          </a:p>
        </p:txBody>
      </p:sp>
      <p:sp>
        <p:nvSpPr>
          <p:cNvPr id="4" name="Slide Number Placeholder 3"/>
          <p:cNvSpPr>
            <a:spLocks noGrp="1"/>
          </p:cNvSpPr>
          <p:nvPr>
            <p:ph type="sldNum" sz="quarter" idx="5"/>
          </p:nvPr>
        </p:nvSpPr>
        <p:spPr/>
        <p:txBody>
          <a:bodyPr/>
          <a:lstStyle/>
          <a:p>
            <a:fld id="{37A6AF38-F50D-486C-984D-C976AD2B9005}" type="slidenum">
              <a:rPr lang="en-GB" smtClean="0"/>
              <a:t>7</a:t>
            </a:fld>
            <a:endParaRPr lang="en-GB" dirty="0"/>
          </a:p>
        </p:txBody>
      </p:sp>
    </p:spTree>
    <p:extLst>
      <p:ext uri="{BB962C8B-B14F-4D97-AF65-F5344CB8AC3E}">
        <p14:creationId xmlns:p14="http://schemas.microsoft.com/office/powerpoint/2010/main" val="315785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92823"/>
          </a:xfrm>
        </p:spPr>
        <p:txBody>
          <a:bodyPr/>
          <a:lstStyle/>
          <a:p>
            <a:r>
              <a:rPr lang="en-GB" sz="1600" dirty="0"/>
              <a:t>As in any walks of life, there are rules and regulations to help the individuals and society to adhere to certain norms.</a:t>
            </a:r>
          </a:p>
          <a:p>
            <a:endParaRPr lang="en-GB" sz="1600" dirty="0"/>
          </a:p>
          <a:p>
            <a:r>
              <a:rPr lang="en-GB" sz="1400" dirty="0"/>
              <a:t>GB health and safety laws demand that</a:t>
            </a:r>
            <a:r>
              <a:rPr lang="en-GB" sz="1400" b="1" dirty="0">
                <a:solidFill>
                  <a:srgbClr val="0070C0"/>
                </a:solidFill>
              </a:rPr>
              <a:t> All workers have a right to work in places, where </a:t>
            </a:r>
            <a:r>
              <a:rPr lang="en-GB" sz="1400" dirty="0">
                <a:solidFill>
                  <a:srgbClr val="0070C0"/>
                </a:solidFill>
              </a:rPr>
              <a:t>risks to their health and safety are properly controlled.</a:t>
            </a:r>
          </a:p>
          <a:p>
            <a:endParaRPr lang="en-GB" sz="1600" dirty="0"/>
          </a:p>
          <a:p>
            <a:pPr fontAlgn="base"/>
            <a:r>
              <a:rPr lang="en-GB" sz="1400" dirty="0"/>
              <a:t>Workers have a duty to take care of their own health and safety and that of others who may be affected by their actions at work. Workers must co-operate with employers and co-workers to help everyone meet their legal requirements.</a:t>
            </a:r>
          </a:p>
          <a:p>
            <a:pPr fontAlgn="base"/>
            <a:endParaRPr lang="en-GB" sz="1400" dirty="0"/>
          </a:p>
          <a:p>
            <a:pPr fontAlgn="base"/>
            <a:r>
              <a:rPr lang="en-GB" sz="1400" dirty="0"/>
              <a:t>As a worker, if you have specific queries or concerns relating to health and safety in your workplace, talk to your employer, manager/supervisor or your health and safety representative.</a:t>
            </a:r>
          </a:p>
          <a:p>
            <a:endParaRPr lang="en-GB" sz="1600" dirty="0"/>
          </a:p>
          <a:p>
            <a:r>
              <a:rPr lang="en-GB" sz="1600" dirty="0"/>
              <a:t>More details could be found in </a:t>
            </a:r>
          </a:p>
          <a:p>
            <a:r>
              <a:rPr lang="en-GB" sz="1600" dirty="0">
                <a:hlinkClick r:id="rId3"/>
              </a:rPr>
              <a:t>Workers' health and safety (hse.gov.uk</a:t>
            </a:r>
            <a:r>
              <a:rPr lang="en-GB" dirty="0">
                <a:hlinkClick r:id="rId3"/>
              </a:rPr>
              <a:t>)</a:t>
            </a:r>
            <a:endParaRPr lang="en-GB" dirty="0"/>
          </a:p>
        </p:txBody>
      </p:sp>
      <p:sp>
        <p:nvSpPr>
          <p:cNvPr id="4" name="Slide Number Placeholder 3"/>
          <p:cNvSpPr>
            <a:spLocks noGrp="1"/>
          </p:cNvSpPr>
          <p:nvPr>
            <p:ph type="sldNum" sz="quarter" idx="5"/>
          </p:nvPr>
        </p:nvSpPr>
        <p:spPr/>
        <p:txBody>
          <a:bodyPr/>
          <a:lstStyle/>
          <a:p>
            <a:fld id="{37A6AF38-F50D-486C-984D-C976AD2B9005}" type="slidenum">
              <a:rPr lang="en-GB" smtClean="0"/>
              <a:t>8</a:t>
            </a:fld>
            <a:endParaRPr lang="en-GB" dirty="0"/>
          </a:p>
        </p:txBody>
      </p:sp>
    </p:spTree>
    <p:extLst>
      <p:ext uri="{BB962C8B-B14F-4D97-AF65-F5344CB8AC3E}">
        <p14:creationId xmlns:p14="http://schemas.microsoft.com/office/powerpoint/2010/main" val="329145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a:p>
            <a:r>
              <a:rPr lang="en-GB" sz="1600" dirty="0"/>
              <a:t>The GB’s primary health and safety regulator (which is HSE in GB), is clear on  what should be achieved when people are undertaking work activities.</a:t>
            </a:r>
          </a:p>
          <a:p>
            <a:endParaRPr lang="en-GB" sz="1600" dirty="0"/>
          </a:p>
          <a:p>
            <a:r>
              <a:rPr lang="en-GB" sz="1600" dirty="0"/>
              <a:t>In summary, it is about Reducing Risks, Protecting People.</a:t>
            </a:r>
          </a:p>
          <a:p>
            <a:r>
              <a:rPr lang="en-GB" sz="1600" dirty="0"/>
              <a:t>HSE use the word “people” because an unsafe work activity can hurt workers, sub-contractors, public, emergency workers and others.</a:t>
            </a:r>
          </a:p>
          <a:p>
            <a:r>
              <a:rPr lang="en-GB" sz="1600" dirty="0"/>
              <a:t>HSE  story: </a:t>
            </a:r>
            <a:r>
              <a:rPr lang="en-GB" sz="1600" dirty="0">
                <a:hlinkClick r:id="rId3"/>
              </a:rPr>
              <a:t>HSE - The HSE story</a:t>
            </a:r>
            <a:endParaRPr lang="en-GB" sz="1600" dirty="0"/>
          </a:p>
        </p:txBody>
      </p:sp>
      <p:sp>
        <p:nvSpPr>
          <p:cNvPr id="4" name="Slide Number Placeholder 3"/>
          <p:cNvSpPr>
            <a:spLocks noGrp="1"/>
          </p:cNvSpPr>
          <p:nvPr>
            <p:ph type="sldNum" sz="quarter" idx="5"/>
          </p:nvPr>
        </p:nvSpPr>
        <p:spPr/>
        <p:txBody>
          <a:bodyPr/>
          <a:lstStyle/>
          <a:p>
            <a:fld id="{37A6AF38-F50D-486C-984D-C976AD2B9005}" type="slidenum">
              <a:rPr lang="en-GB" smtClean="0"/>
              <a:t>9</a:t>
            </a:fld>
            <a:endParaRPr lang="en-GB" dirty="0"/>
          </a:p>
        </p:txBody>
      </p:sp>
    </p:spTree>
    <p:extLst>
      <p:ext uri="{BB962C8B-B14F-4D97-AF65-F5344CB8AC3E}">
        <p14:creationId xmlns:p14="http://schemas.microsoft.com/office/powerpoint/2010/main" val="295278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92606-A72A-415E-A40B-F53460DF3537}" type="datetime1">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8174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2DA9B-2F65-4F16-A5D4-D9A10BF43C7C}" type="datetime1">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247969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103A18-A9E5-46AC-A84B-73BA31C8F6AD}" type="datetime1">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391553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2C8E9E-D3A3-46AC-BA16-66118BA7F2AC}" type="datetime1">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294056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4A6E87-E502-4F26-8A05-8B119A20FF74}" type="datetime1">
              <a:rPr lang="en-GB" smtClean="0"/>
              <a:t>23/03/2021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410761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A84407-A396-4539-BFEF-9CD221DEF7C1}" type="datetime1">
              <a:rPr lang="en-GB" smtClean="0"/>
              <a:t>23/03/2021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359173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AD0667-7D86-4C66-A3BD-56CC3DDF22B8}" type="datetime1">
              <a:rPr lang="en-GB" smtClean="0"/>
              <a:t>23/03/2021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3725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40F1B2-DA1F-4911-954D-0F7DA9D8C025}" type="datetime1">
              <a:rPr lang="en-GB" smtClean="0"/>
              <a:t>23/03/2021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414122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7A5DF-C44A-49FB-AA73-A88C39BFDFF8}" type="datetime1">
              <a:rPr lang="en-GB" smtClean="0"/>
              <a:t>23/03/2021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91904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EB0CB-4B63-4BCF-9A72-AC8FBC7C519C}" type="datetime1">
              <a:rPr lang="en-GB" smtClean="0"/>
              <a:t>23/03/2021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2878808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2BF302-D397-4685-9DBA-B1F0B1F9E675}" type="datetime1">
              <a:rPr lang="en-GB" smtClean="0"/>
              <a:t>23/03/2021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95B510F-D964-44AA-A99C-186A2B06872D}" type="slidenum">
              <a:rPr lang="en-GB" smtClean="0"/>
              <a:t>‹#›</a:t>
            </a:fld>
            <a:endParaRPr lang="en-GB" dirty="0"/>
          </a:p>
        </p:txBody>
      </p:sp>
    </p:spTree>
    <p:extLst>
      <p:ext uri="{BB962C8B-B14F-4D97-AF65-F5344CB8AC3E}">
        <p14:creationId xmlns:p14="http://schemas.microsoft.com/office/powerpoint/2010/main" val="24871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F31BE-954D-43DD-B9DE-54DEAAADA91C}" type="datetime1">
              <a:rPr lang="en-GB" smtClean="0"/>
              <a:t>23/03/2021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B510F-D964-44AA-A99C-186A2B06872D}" type="slidenum">
              <a:rPr lang="en-GB" smtClean="0"/>
              <a:t>‹#›</a:t>
            </a:fld>
            <a:endParaRPr lang="en-GB" dirty="0"/>
          </a:p>
        </p:txBody>
      </p:sp>
    </p:spTree>
    <p:extLst>
      <p:ext uri="{BB962C8B-B14F-4D97-AF65-F5344CB8AC3E}">
        <p14:creationId xmlns:p14="http://schemas.microsoft.com/office/powerpoint/2010/main" val="97477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hse.gov.uk/asbestos/videos/cmorganshort.ht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7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017271" y="571500"/>
            <a:ext cx="9121140" cy="1463040"/>
          </a:xfrm>
        </p:spPr>
        <p:txBody>
          <a:bodyPr>
            <a:normAutofit/>
          </a:bodyPr>
          <a:lstStyle/>
          <a:p>
            <a:r>
              <a:rPr lang="en-GB" sz="4400" b="1" dirty="0">
                <a:solidFill>
                  <a:srgbClr val="C00000"/>
                </a:solidFill>
                <a:latin typeface="+mn-lt"/>
              </a:rPr>
              <a:t>Your Health and Safety at Work</a:t>
            </a:r>
            <a:br>
              <a:rPr lang="en-GB" sz="4400" b="1" dirty="0">
                <a:solidFill>
                  <a:srgbClr val="C00000"/>
                </a:solidFill>
                <a:latin typeface="+mn-lt"/>
              </a:rPr>
            </a:br>
            <a:r>
              <a:rPr lang="en-GB" sz="4400" b="1" dirty="0">
                <a:solidFill>
                  <a:srgbClr val="C00000"/>
                </a:solidFill>
                <a:latin typeface="+mn-lt"/>
              </a:rPr>
              <a:t>It is Precious</a:t>
            </a:r>
            <a:endParaRPr lang="en-GB" sz="4000" b="1" dirty="0">
              <a:solidFill>
                <a:srgbClr val="7030A0"/>
              </a:solidFill>
              <a:latin typeface="+mn-lt"/>
            </a:endParaRP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3" name="TextBox 2">
            <a:extLst>
              <a:ext uri="{FF2B5EF4-FFF2-40B4-BE49-F238E27FC236}">
                <a16:creationId xmlns:a16="http://schemas.microsoft.com/office/drawing/2014/main" id="{AE9F6895-80C9-416F-B1FF-5574A7165027}"/>
              </a:ext>
            </a:extLst>
          </p:cNvPr>
          <p:cNvSpPr txBox="1"/>
          <p:nvPr/>
        </p:nvSpPr>
        <p:spPr>
          <a:xfrm>
            <a:off x="3989070" y="4080510"/>
            <a:ext cx="4491990" cy="830997"/>
          </a:xfrm>
          <a:prstGeom prst="rect">
            <a:avLst/>
          </a:prstGeom>
          <a:noFill/>
        </p:spPr>
        <p:txBody>
          <a:bodyPr wrap="square" rtlCol="0">
            <a:spAutoFit/>
          </a:bodyPr>
          <a:lstStyle/>
          <a:p>
            <a:r>
              <a:rPr lang="en-GB" sz="2400" b="1" dirty="0">
                <a:solidFill>
                  <a:srgbClr val="C00000"/>
                </a:solidFill>
              </a:rPr>
              <a:t>Dr. Bob Rajan </a:t>
            </a:r>
            <a:r>
              <a:rPr lang="en-GB" sz="800" dirty="0">
                <a:solidFill>
                  <a:srgbClr val="C00000"/>
                </a:solidFill>
              </a:rPr>
              <a:t>OBE JP PhD CChem FRSC (rtd) COH FFOH SpMIIRSM</a:t>
            </a:r>
          </a:p>
          <a:p>
            <a:r>
              <a:rPr lang="en-GB" sz="2400" b="1" dirty="0">
                <a:solidFill>
                  <a:srgbClr val="C00000"/>
                </a:solidFill>
              </a:rPr>
              <a:t>Vicechair, SGUK </a:t>
            </a:r>
          </a:p>
        </p:txBody>
      </p:sp>
      <p:sp>
        <p:nvSpPr>
          <p:cNvPr id="4" name="Rectangle 3">
            <a:extLst>
              <a:ext uri="{FF2B5EF4-FFF2-40B4-BE49-F238E27FC236}">
                <a16:creationId xmlns:a16="http://schemas.microsoft.com/office/drawing/2014/main" id="{9064CA83-1471-47A9-A211-549C59EB95D7}"/>
              </a:ext>
            </a:extLst>
          </p:cNvPr>
          <p:cNvSpPr/>
          <p:nvPr/>
        </p:nvSpPr>
        <p:spPr>
          <a:xfrm>
            <a:off x="4005845" y="6058520"/>
            <a:ext cx="3906134" cy="369332"/>
          </a:xfrm>
          <a:prstGeom prst="rect">
            <a:avLst/>
          </a:prstGeom>
        </p:spPr>
        <p:txBody>
          <a:bodyPr wrap="none">
            <a:spAutoFit/>
          </a:bodyPr>
          <a:lstStyle/>
          <a:p>
            <a:r>
              <a:rPr lang="en-GB" dirty="0"/>
              <a:t>Brief notes are provided in Notes Pages</a:t>
            </a:r>
          </a:p>
        </p:txBody>
      </p:sp>
      <p:sp>
        <p:nvSpPr>
          <p:cNvPr id="6" name="Date Placeholder 5">
            <a:extLst>
              <a:ext uri="{FF2B5EF4-FFF2-40B4-BE49-F238E27FC236}">
                <a16:creationId xmlns:a16="http://schemas.microsoft.com/office/drawing/2014/main" id="{FA8E97B1-A077-40F3-BE31-9FE56DA23E64}"/>
              </a:ext>
            </a:extLst>
          </p:cNvPr>
          <p:cNvSpPr>
            <a:spLocks noGrp="1"/>
          </p:cNvSpPr>
          <p:nvPr>
            <p:ph type="dt" sz="half" idx="10"/>
          </p:nvPr>
        </p:nvSpPr>
        <p:spPr/>
        <p:txBody>
          <a:bodyPr/>
          <a:lstStyle/>
          <a:p>
            <a:fld id="{28337C03-D9A5-4173-ABC0-829D476F637B}" type="datetime1">
              <a:rPr lang="en-GB" smtClean="0"/>
              <a:t>23/03/2021</a:t>
            </a:fld>
            <a:endParaRPr lang="en-GB" dirty="0"/>
          </a:p>
        </p:txBody>
      </p:sp>
      <p:sp>
        <p:nvSpPr>
          <p:cNvPr id="7" name="Slide Number Placeholder 6">
            <a:extLst>
              <a:ext uri="{FF2B5EF4-FFF2-40B4-BE49-F238E27FC236}">
                <a16:creationId xmlns:a16="http://schemas.microsoft.com/office/drawing/2014/main" id="{5722D93E-D65C-4195-8CA3-5AC85591C38B}"/>
              </a:ext>
            </a:extLst>
          </p:cNvPr>
          <p:cNvSpPr>
            <a:spLocks noGrp="1"/>
          </p:cNvSpPr>
          <p:nvPr>
            <p:ph type="sldNum" sz="quarter" idx="12"/>
          </p:nvPr>
        </p:nvSpPr>
        <p:spPr/>
        <p:txBody>
          <a:bodyPr/>
          <a:lstStyle/>
          <a:p>
            <a:fld id="{C95B510F-D964-44AA-A99C-186A2B06872D}" type="slidenum">
              <a:rPr lang="en-GB" smtClean="0"/>
              <a:t>1</a:t>
            </a:fld>
            <a:endParaRPr lang="en-GB" dirty="0"/>
          </a:p>
        </p:txBody>
      </p:sp>
    </p:spTree>
    <p:extLst>
      <p:ext uri="{BB962C8B-B14F-4D97-AF65-F5344CB8AC3E}">
        <p14:creationId xmlns:p14="http://schemas.microsoft.com/office/powerpoint/2010/main" val="222178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4" name="Picture 3">
            <a:extLst>
              <a:ext uri="{FF2B5EF4-FFF2-40B4-BE49-F238E27FC236}">
                <a16:creationId xmlns:a16="http://schemas.microsoft.com/office/drawing/2014/main" id="{CE7569AD-6388-4DB6-AD36-7973DC0386D0}"/>
              </a:ext>
            </a:extLst>
          </p:cNvPr>
          <p:cNvPicPr>
            <a:picLocks noChangeAspect="1"/>
          </p:cNvPicPr>
          <p:nvPr/>
        </p:nvPicPr>
        <p:blipFill>
          <a:blip r:embed="rId4"/>
          <a:stretch>
            <a:fillRect/>
          </a:stretch>
        </p:blipFill>
        <p:spPr>
          <a:xfrm>
            <a:off x="720747" y="1280161"/>
            <a:ext cx="5017113" cy="334137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2226A3F-2F62-4C68-989B-56F8449ADEA4}"/>
              </a:ext>
            </a:extLst>
          </p:cNvPr>
          <p:cNvPicPr>
            <a:picLocks noChangeAspect="1"/>
          </p:cNvPicPr>
          <p:nvPr/>
        </p:nvPicPr>
        <p:blipFill>
          <a:blip r:embed="rId5"/>
          <a:stretch>
            <a:fillRect/>
          </a:stretch>
        </p:blipFill>
        <p:spPr>
          <a:xfrm>
            <a:off x="6115050" y="1508301"/>
            <a:ext cx="4864713" cy="2627257"/>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3234782-E5B9-42E3-9353-B0890C55236F}"/>
              </a:ext>
            </a:extLst>
          </p:cNvPr>
          <p:cNvPicPr>
            <a:picLocks noChangeAspect="1"/>
          </p:cNvPicPr>
          <p:nvPr/>
        </p:nvPicPr>
        <p:blipFill>
          <a:blip r:embed="rId6"/>
          <a:stretch>
            <a:fillRect/>
          </a:stretch>
        </p:blipFill>
        <p:spPr>
          <a:xfrm>
            <a:off x="5852160" y="4251960"/>
            <a:ext cx="5040629" cy="2299665"/>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07B7834C-9423-4952-B9C9-E86500A5552A}"/>
              </a:ext>
            </a:extLst>
          </p:cNvPr>
          <p:cNvSpPr/>
          <p:nvPr/>
        </p:nvSpPr>
        <p:spPr>
          <a:xfrm>
            <a:off x="955549" y="357116"/>
            <a:ext cx="9125712" cy="646331"/>
          </a:xfrm>
          <a:prstGeom prst="rect">
            <a:avLst/>
          </a:prstGeom>
        </p:spPr>
        <p:txBody>
          <a:bodyPr wrap="square">
            <a:spAutoFit/>
          </a:bodyPr>
          <a:lstStyle/>
          <a:p>
            <a:r>
              <a:rPr lang="en-GB" sz="3600" b="1" dirty="0">
                <a:solidFill>
                  <a:srgbClr val="C00000"/>
                </a:solidFill>
              </a:rPr>
              <a:t>So, you shouldn’t have to work in places like … </a:t>
            </a:r>
            <a:endParaRPr lang="en-GB" sz="3600" dirty="0"/>
          </a:p>
        </p:txBody>
      </p:sp>
      <p:sp>
        <p:nvSpPr>
          <p:cNvPr id="2" name="Date Placeholder 1">
            <a:extLst>
              <a:ext uri="{FF2B5EF4-FFF2-40B4-BE49-F238E27FC236}">
                <a16:creationId xmlns:a16="http://schemas.microsoft.com/office/drawing/2014/main" id="{E63269D5-14AF-414F-8C7A-A92AC70F6538}"/>
              </a:ext>
            </a:extLst>
          </p:cNvPr>
          <p:cNvSpPr>
            <a:spLocks noGrp="1"/>
          </p:cNvSpPr>
          <p:nvPr>
            <p:ph type="dt" sz="half" idx="10"/>
          </p:nvPr>
        </p:nvSpPr>
        <p:spPr/>
        <p:txBody>
          <a:bodyPr/>
          <a:lstStyle/>
          <a:p>
            <a:fld id="{C0E8B217-5CBD-4ECC-947F-E41DBC431FA0}" type="datetime1">
              <a:rPr lang="en-GB" smtClean="0"/>
              <a:t>23/03/2021</a:t>
            </a:fld>
            <a:endParaRPr lang="en-GB" dirty="0"/>
          </a:p>
        </p:txBody>
      </p:sp>
      <p:sp>
        <p:nvSpPr>
          <p:cNvPr id="8" name="Slide Number Placeholder 7">
            <a:extLst>
              <a:ext uri="{FF2B5EF4-FFF2-40B4-BE49-F238E27FC236}">
                <a16:creationId xmlns:a16="http://schemas.microsoft.com/office/drawing/2014/main" id="{AE1F72E5-CA51-41DC-8F04-2DE56DC6C0B8}"/>
              </a:ext>
            </a:extLst>
          </p:cNvPr>
          <p:cNvSpPr>
            <a:spLocks noGrp="1"/>
          </p:cNvSpPr>
          <p:nvPr>
            <p:ph type="sldNum" sz="quarter" idx="12"/>
          </p:nvPr>
        </p:nvSpPr>
        <p:spPr/>
        <p:txBody>
          <a:bodyPr/>
          <a:lstStyle/>
          <a:p>
            <a:fld id="{C95B510F-D964-44AA-A99C-186A2B06872D}" type="slidenum">
              <a:rPr lang="en-GB" smtClean="0"/>
              <a:t>10</a:t>
            </a:fld>
            <a:endParaRPr lang="en-GB" dirty="0"/>
          </a:p>
        </p:txBody>
      </p:sp>
    </p:spTree>
    <p:extLst>
      <p:ext uri="{BB962C8B-B14F-4D97-AF65-F5344CB8AC3E}">
        <p14:creationId xmlns:p14="http://schemas.microsoft.com/office/powerpoint/2010/main" val="346582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939777" y="260439"/>
            <a:ext cx="9144000" cy="884006"/>
          </a:xfrm>
        </p:spPr>
        <p:txBody>
          <a:bodyPr>
            <a:normAutofit/>
          </a:bodyPr>
          <a:lstStyle/>
          <a:p>
            <a:r>
              <a:rPr lang="en-GB" sz="3600" b="1" dirty="0">
                <a:solidFill>
                  <a:srgbClr val="C00000"/>
                </a:solidFill>
                <a:latin typeface="+mn-lt"/>
              </a:rPr>
              <a:t>So, you shouldn’t have to work in places like … </a:t>
            </a:r>
            <a:endParaRPr lang="en-GB" sz="3600" b="1" dirty="0">
              <a:latin typeface="+mn-lt"/>
            </a:endParaRP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4" name="Picture 3">
            <a:extLst>
              <a:ext uri="{FF2B5EF4-FFF2-40B4-BE49-F238E27FC236}">
                <a16:creationId xmlns:a16="http://schemas.microsoft.com/office/drawing/2014/main" id="{ABA0A6F9-0BFC-45F6-BDE6-15664C6DB2F3}"/>
              </a:ext>
            </a:extLst>
          </p:cNvPr>
          <p:cNvPicPr>
            <a:picLocks noChangeAspect="1"/>
          </p:cNvPicPr>
          <p:nvPr/>
        </p:nvPicPr>
        <p:blipFill>
          <a:blip r:embed="rId4"/>
          <a:stretch>
            <a:fillRect/>
          </a:stretch>
        </p:blipFill>
        <p:spPr>
          <a:xfrm>
            <a:off x="5346955" y="4071668"/>
            <a:ext cx="5143500" cy="257208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00647EF-244E-41A3-A36F-295CA65486E8}"/>
              </a:ext>
            </a:extLst>
          </p:cNvPr>
          <p:cNvPicPr>
            <a:picLocks noChangeAspect="1"/>
          </p:cNvPicPr>
          <p:nvPr/>
        </p:nvPicPr>
        <p:blipFill>
          <a:blip r:embed="rId5"/>
          <a:stretch>
            <a:fillRect/>
          </a:stretch>
        </p:blipFill>
        <p:spPr>
          <a:xfrm>
            <a:off x="514940" y="1319114"/>
            <a:ext cx="4651419" cy="3527205"/>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17F9953-7945-4C50-B431-3752A93667E4}"/>
              </a:ext>
            </a:extLst>
          </p:cNvPr>
          <p:cNvPicPr>
            <a:picLocks noChangeAspect="1"/>
          </p:cNvPicPr>
          <p:nvPr/>
        </p:nvPicPr>
        <p:blipFill>
          <a:blip r:embed="rId6"/>
          <a:stretch>
            <a:fillRect/>
          </a:stretch>
        </p:blipFill>
        <p:spPr>
          <a:xfrm>
            <a:off x="7077429" y="1493756"/>
            <a:ext cx="4862349" cy="2545606"/>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ate Placeholder 2">
            <a:extLst>
              <a:ext uri="{FF2B5EF4-FFF2-40B4-BE49-F238E27FC236}">
                <a16:creationId xmlns:a16="http://schemas.microsoft.com/office/drawing/2014/main" id="{EC93D042-D262-4A05-A9AC-B14F0A502BA4}"/>
              </a:ext>
            </a:extLst>
          </p:cNvPr>
          <p:cNvSpPr>
            <a:spLocks noGrp="1"/>
          </p:cNvSpPr>
          <p:nvPr>
            <p:ph type="dt" sz="half" idx="10"/>
          </p:nvPr>
        </p:nvSpPr>
        <p:spPr/>
        <p:txBody>
          <a:bodyPr/>
          <a:lstStyle/>
          <a:p>
            <a:fld id="{763FDBAD-7FE4-4554-B1DB-65C95F3D1ED8}" type="datetime1">
              <a:rPr lang="en-GB" smtClean="0"/>
              <a:t>23/03/2021</a:t>
            </a:fld>
            <a:endParaRPr lang="en-GB" dirty="0"/>
          </a:p>
        </p:txBody>
      </p:sp>
      <p:sp>
        <p:nvSpPr>
          <p:cNvPr id="8" name="Slide Number Placeholder 7">
            <a:extLst>
              <a:ext uri="{FF2B5EF4-FFF2-40B4-BE49-F238E27FC236}">
                <a16:creationId xmlns:a16="http://schemas.microsoft.com/office/drawing/2014/main" id="{907F1802-4FB2-4FC8-A501-8AE6E8C16D76}"/>
              </a:ext>
            </a:extLst>
          </p:cNvPr>
          <p:cNvSpPr>
            <a:spLocks noGrp="1"/>
          </p:cNvSpPr>
          <p:nvPr>
            <p:ph type="sldNum" sz="quarter" idx="12"/>
          </p:nvPr>
        </p:nvSpPr>
        <p:spPr/>
        <p:txBody>
          <a:bodyPr/>
          <a:lstStyle/>
          <a:p>
            <a:fld id="{C95B510F-D964-44AA-A99C-186A2B06872D}" type="slidenum">
              <a:rPr lang="en-GB" smtClean="0"/>
              <a:t>11</a:t>
            </a:fld>
            <a:endParaRPr lang="en-GB" dirty="0"/>
          </a:p>
        </p:txBody>
      </p:sp>
    </p:spTree>
    <p:extLst>
      <p:ext uri="{BB962C8B-B14F-4D97-AF65-F5344CB8AC3E}">
        <p14:creationId xmlns:p14="http://schemas.microsoft.com/office/powerpoint/2010/main" val="4216440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Rectangle 2">
            <a:extLst>
              <a:ext uri="{FF2B5EF4-FFF2-40B4-BE49-F238E27FC236}">
                <a16:creationId xmlns:a16="http://schemas.microsoft.com/office/drawing/2014/main" id="{910CC50C-8DD9-4082-8D55-CC83595BBA3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3" name="Date Placeholder 2">
            <a:extLst>
              <a:ext uri="{FF2B5EF4-FFF2-40B4-BE49-F238E27FC236}">
                <a16:creationId xmlns:a16="http://schemas.microsoft.com/office/drawing/2014/main" id="{3BCDAC51-574C-4B15-9D3F-FA05E99A43C9}"/>
              </a:ext>
            </a:extLst>
          </p:cNvPr>
          <p:cNvSpPr>
            <a:spLocks noGrp="1"/>
          </p:cNvSpPr>
          <p:nvPr>
            <p:ph type="dt" sz="half" idx="10"/>
          </p:nvPr>
        </p:nvSpPr>
        <p:spPr/>
        <p:txBody>
          <a:bodyPr/>
          <a:lstStyle/>
          <a:p>
            <a:fld id="{8CA8F7B8-27B2-4BBA-A189-F16DFD2843C5}" type="datetime1">
              <a:rPr lang="en-GB" smtClean="0"/>
              <a:t>23/03/2021</a:t>
            </a:fld>
            <a:endParaRPr lang="en-GB" dirty="0"/>
          </a:p>
        </p:txBody>
      </p:sp>
      <p:sp>
        <p:nvSpPr>
          <p:cNvPr id="7" name="Slide Number Placeholder 6">
            <a:extLst>
              <a:ext uri="{FF2B5EF4-FFF2-40B4-BE49-F238E27FC236}">
                <a16:creationId xmlns:a16="http://schemas.microsoft.com/office/drawing/2014/main" id="{ADE8A31B-7F5C-453B-8301-E4B034B174C4}"/>
              </a:ext>
            </a:extLst>
          </p:cNvPr>
          <p:cNvSpPr>
            <a:spLocks noGrp="1"/>
          </p:cNvSpPr>
          <p:nvPr>
            <p:ph type="sldNum" sz="quarter" idx="12"/>
          </p:nvPr>
        </p:nvSpPr>
        <p:spPr/>
        <p:txBody>
          <a:bodyPr/>
          <a:lstStyle/>
          <a:p>
            <a:fld id="{C95B510F-D964-44AA-A99C-186A2B06872D}" type="slidenum">
              <a:rPr lang="en-GB" smtClean="0"/>
              <a:t>12</a:t>
            </a:fld>
            <a:endParaRPr lang="en-GB" dirty="0"/>
          </a:p>
        </p:txBody>
      </p:sp>
      <p:sp>
        <p:nvSpPr>
          <p:cNvPr id="8" name="Rectangle 7">
            <a:extLst>
              <a:ext uri="{FF2B5EF4-FFF2-40B4-BE49-F238E27FC236}">
                <a16:creationId xmlns:a16="http://schemas.microsoft.com/office/drawing/2014/main" id="{8174EB3D-1653-4B06-8D90-9398B507726E}"/>
              </a:ext>
            </a:extLst>
          </p:cNvPr>
          <p:cNvSpPr/>
          <p:nvPr/>
        </p:nvSpPr>
        <p:spPr>
          <a:xfrm>
            <a:off x="798740" y="409694"/>
            <a:ext cx="9188541" cy="646331"/>
          </a:xfrm>
          <a:prstGeom prst="rect">
            <a:avLst/>
          </a:prstGeom>
        </p:spPr>
        <p:txBody>
          <a:bodyPr wrap="none">
            <a:spAutoFit/>
          </a:bodyPr>
          <a:lstStyle/>
          <a:p>
            <a:r>
              <a:rPr lang="en-GB" sz="3600" b="1" dirty="0">
                <a:solidFill>
                  <a:srgbClr val="C00000"/>
                </a:solidFill>
              </a:rPr>
              <a:t>So, you shouldn’t have to work in places like … </a:t>
            </a:r>
            <a:endParaRPr lang="en-GB" sz="3600" dirty="0"/>
          </a:p>
        </p:txBody>
      </p:sp>
      <p:sp>
        <p:nvSpPr>
          <p:cNvPr id="9" name="TextBox 8">
            <a:extLst>
              <a:ext uri="{FF2B5EF4-FFF2-40B4-BE49-F238E27FC236}">
                <a16:creationId xmlns:a16="http://schemas.microsoft.com/office/drawing/2014/main" id="{2A009890-DF4E-4C0E-A8D2-8DE7EC45E869}"/>
              </a:ext>
            </a:extLst>
          </p:cNvPr>
          <p:cNvSpPr txBox="1"/>
          <p:nvPr/>
        </p:nvSpPr>
        <p:spPr>
          <a:xfrm>
            <a:off x="1577340" y="1417320"/>
            <a:ext cx="8709660" cy="4832092"/>
          </a:xfrm>
          <a:prstGeom prst="rect">
            <a:avLst/>
          </a:prstGeom>
          <a:noFill/>
        </p:spPr>
        <p:txBody>
          <a:bodyPr wrap="square" rtlCol="0">
            <a:spAutoFit/>
          </a:bodyPr>
          <a:lstStyle/>
          <a:p>
            <a:pPr marL="342900" indent="-342900">
              <a:buAutoNum type="arabicPeriod"/>
            </a:pPr>
            <a:r>
              <a:rPr lang="en-GB" sz="2800" b="1" dirty="0"/>
              <a:t>A construction company which caused multiple burns to its worker</a:t>
            </a:r>
          </a:p>
          <a:p>
            <a:pPr marL="342900" indent="-342900">
              <a:buAutoNum type="arabicPeriod"/>
            </a:pPr>
            <a:endParaRPr lang="en-GB" sz="2800" b="1" dirty="0"/>
          </a:p>
          <a:p>
            <a:pPr marL="342900" indent="-342900">
              <a:buAutoNum type="arabicPeriod"/>
            </a:pPr>
            <a:r>
              <a:rPr lang="en-GB" sz="2800" b="1" dirty="0"/>
              <a:t>A manufacturer whose work system caused a worker to be dragged through a machine</a:t>
            </a:r>
          </a:p>
          <a:p>
            <a:pPr marL="342900" indent="-342900">
              <a:buAutoNum type="arabicPeriod"/>
            </a:pPr>
            <a:endParaRPr lang="en-GB" sz="2800" b="1" dirty="0"/>
          </a:p>
          <a:p>
            <a:pPr marL="342900" indent="-342900">
              <a:buAutoNum type="arabicPeriod"/>
            </a:pPr>
            <a:r>
              <a:rPr lang="en-GB" sz="2800" b="1" dirty="0"/>
              <a:t>An engineering company which caused a worker’s fingers to be trapped by a rotating drill</a:t>
            </a:r>
          </a:p>
          <a:p>
            <a:pPr marL="342900" indent="-342900">
              <a:buAutoNum type="arabicPeriod"/>
            </a:pPr>
            <a:endParaRPr lang="en-GB" sz="2800" b="1" dirty="0"/>
          </a:p>
          <a:p>
            <a:pPr marL="342900" indent="-342900">
              <a:buAutoNum type="arabicPeriod"/>
            </a:pPr>
            <a:r>
              <a:rPr lang="en-GB" sz="2800" b="1" dirty="0"/>
              <a:t>An aerospace company which exposed its workers to metal working fluid mist to cause occupational asthma</a:t>
            </a:r>
          </a:p>
        </p:txBody>
      </p:sp>
    </p:spTree>
    <p:extLst>
      <p:ext uri="{BB962C8B-B14F-4D97-AF65-F5344CB8AC3E}">
        <p14:creationId xmlns:p14="http://schemas.microsoft.com/office/powerpoint/2010/main" val="108365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228600" y="331470"/>
            <a:ext cx="8501634" cy="765810"/>
          </a:xfrm>
        </p:spPr>
        <p:txBody>
          <a:bodyPr>
            <a:normAutofit/>
          </a:bodyPr>
          <a:lstStyle/>
          <a:p>
            <a:r>
              <a:rPr lang="en-GB" sz="3600" b="1" dirty="0">
                <a:solidFill>
                  <a:srgbClr val="C00000"/>
                </a:solidFill>
                <a:latin typeface="+mn-lt"/>
              </a:rPr>
              <a:t>You do not need to become a statistics…</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3" name="Group 2">
            <a:extLst>
              <a:ext uri="{FF2B5EF4-FFF2-40B4-BE49-F238E27FC236}">
                <a16:creationId xmlns:a16="http://schemas.microsoft.com/office/drawing/2014/main" id="{77B613CF-0DAC-42DB-8F0D-A2BE068E1F82}"/>
              </a:ext>
            </a:extLst>
          </p:cNvPr>
          <p:cNvGrpSpPr/>
          <p:nvPr/>
        </p:nvGrpSpPr>
        <p:grpSpPr>
          <a:xfrm>
            <a:off x="919522" y="1638452"/>
            <a:ext cx="10224728" cy="4185761"/>
            <a:chOff x="862372" y="1364132"/>
            <a:chExt cx="10224728" cy="4185761"/>
          </a:xfrm>
        </p:grpSpPr>
        <p:pic>
          <p:nvPicPr>
            <p:cNvPr id="4" name="Picture 3">
              <a:extLst>
                <a:ext uri="{FF2B5EF4-FFF2-40B4-BE49-F238E27FC236}">
                  <a16:creationId xmlns:a16="http://schemas.microsoft.com/office/drawing/2014/main" id="{D62987B2-4298-4299-8F7C-D16E266FB7A6}"/>
                </a:ext>
              </a:extLst>
            </p:cNvPr>
            <p:cNvPicPr>
              <a:picLocks noChangeAspect="1"/>
            </p:cNvPicPr>
            <p:nvPr/>
          </p:nvPicPr>
          <p:blipFill>
            <a:blip r:embed="rId4"/>
            <a:stretch>
              <a:fillRect/>
            </a:stretch>
          </p:blipFill>
          <p:spPr>
            <a:xfrm>
              <a:off x="7840191" y="1943100"/>
              <a:ext cx="3246909" cy="2851793"/>
            </a:xfrm>
            <a:prstGeom prst="rect">
              <a:avLst/>
            </a:prstGeom>
          </p:spPr>
        </p:pic>
        <p:sp>
          <p:nvSpPr>
            <p:cNvPr id="6" name="Rectangle 5">
              <a:extLst>
                <a:ext uri="{FF2B5EF4-FFF2-40B4-BE49-F238E27FC236}">
                  <a16:creationId xmlns:a16="http://schemas.microsoft.com/office/drawing/2014/main" id="{AFE16AF9-BE80-452E-8198-66EC168380BF}"/>
                </a:ext>
              </a:extLst>
            </p:cNvPr>
            <p:cNvSpPr/>
            <p:nvPr/>
          </p:nvSpPr>
          <p:spPr>
            <a:xfrm>
              <a:off x="862372" y="1364132"/>
              <a:ext cx="6692857" cy="4185761"/>
            </a:xfrm>
            <a:prstGeom prst="rect">
              <a:avLst/>
            </a:prstGeom>
          </p:spPr>
          <p:txBody>
            <a:bodyPr wrap="square">
              <a:spAutoFit/>
            </a:bodyPr>
            <a:lstStyle/>
            <a:p>
              <a:endParaRPr lang="en-GB" sz="1000" dirty="0">
                <a:solidFill>
                  <a:srgbClr val="000000"/>
                </a:solidFill>
                <a:latin typeface="Arial" panose="020B0604020202020204" pitchFamily="34" charset="0"/>
              </a:endParaRPr>
            </a:p>
            <a:p>
              <a:r>
                <a:rPr lang="en-GB" sz="3200" b="1" dirty="0"/>
                <a:t>~13</a:t>
              </a:r>
              <a:r>
                <a:rPr lang="en-GB" sz="3200" dirty="0"/>
                <a:t>bus loads dying </a:t>
              </a:r>
              <a:r>
                <a:rPr lang="en-GB" sz="3200" b="1" dirty="0">
                  <a:solidFill>
                    <a:srgbClr val="C00000"/>
                  </a:solidFill>
                </a:rPr>
                <a:t>each month </a:t>
              </a:r>
              <a:r>
                <a:rPr lang="en-GB" sz="3200" dirty="0"/>
                <a:t>from </a:t>
              </a:r>
              <a:r>
                <a:rPr lang="en-GB" sz="3200" b="1" dirty="0">
                  <a:solidFill>
                    <a:srgbClr val="7030A0"/>
                  </a:solidFill>
                </a:rPr>
                <a:t>occupational cancer</a:t>
              </a:r>
              <a:r>
                <a:rPr lang="en-GB" sz="3200" b="1" dirty="0"/>
                <a:t>,</a:t>
              </a:r>
            </a:p>
            <a:p>
              <a:r>
                <a:rPr lang="en-GB" sz="3200" u="sng" dirty="0"/>
                <a:t>or</a:t>
              </a:r>
            </a:p>
            <a:p>
              <a:r>
                <a:rPr lang="en-GB" sz="3200" b="1" dirty="0"/>
                <a:t>~150</a:t>
              </a:r>
              <a:r>
                <a:rPr lang="en-GB" sz="3200" dirty="0"/>
                <a:t>bus loads dying </a:t>
              </a:r>
              <a:r>
                <a:rPr lang="en-GB" sz="3200" b="1" dirty="0">
                  <a:solidFill>
                    <a:srgbClr val="C00000"/>
                  </a:solidFill>
                </a:rPr>
                <a:t>each year </a:t>
              </a:r>
              <a:r>
                <a:rPr lang="en-GB" sz="3200" dirty="0"/>
                <a:t>from </a:t>
              </a:r>
              <a:r>
                <a:rPr lang="en-GB" sz="3200" b="1" dirty="0">
                  <a:solidFill>
                    <a:srgbClr val="7030A0"/>
                  </a:solidFill>
                </a:rPr>
                <a:t>occupational cancer</a:t>
              </a:r>
              <a:r>
                <a:rPr lang="en-GB" sz="3200" b="1" dirty="0"/>
                <a:t>, </a:t>
              </a:r>
            </a:p>
            <a:p>
              <a:endParaRPr lang="en-GB" sz="3200" b="1" dirty="0"/>
            </a:p>
            <a:p>
              <a:r>
                <a:rPr lang="en-GB" sz="3200" b="1" dirty="0"/>
                <a:t>Another </a:t>
              </a:r>
              <a:r>
                <a:rPr lang="en-GB" sz="3200" dirty="0"/>
                <a:t>~</a:t>
              </a:r>
              <a:r>
                <a:rPr lang="en-GB" sz="3200" b="1" dirty="0"/>
                <a:t>50</a:t>
              </a:r>
              <a:r>
                <a:rPr lang="en-GB" sz="3200" dirty="0"/>
                <a:t>bus loads dying </a:t>
              </a:r>
              <a:r>
                <a:rPr lang="en-GB" sz="3200" b="1" dirty="0">
                  <a:solidFill>
                    <a:srgbClr val="C00000"/>
                  </a:solidFill>
                </a:rPr>
                <a:t>each year</a:t>
              </a:r>
              <a:r>
                <a:rPr lang="en-GB" sz="3200" b="1" dirty="0"/>
                <a:t> </a:t>
              </a:r>
              <a:r>
                <a:rPr lang="en-GB" sz="3200" dirty="0"/>
                <a:t>from other </a:t>
              </a:r>
              <a:r>
                <a:rPr lang="en-GB" sz="3200" b="1" dirty="0">
                  <a:solidFill>
                    <a:srgbClr val="7030A0"/>
                  </a:solidFill>
                </a:rPr>
                <a:t>respiratory diseases.</a:t>
              </a:r>
              <a:endParaRPr lang="en-GB" sz="3200" dirty="0">
                <a:solidFill>
                  <a:srgbClr val="7030A0"/>
                </a:solidFill>
              </a:endParaRPr>
            </a:p>
          </p:txBody>
        </p:sp>
      </p:grpSp>
      <p:sp>
        <p:nvSpPr>
          <p:cNvPr id="7" name="Date Placeholder 6">
            <a:extLst>
              <a:ext uri="{FF2B5EF4-FFF2-40B4-BE49-F238E27FC236}">
                <a16:creationId xmlns:a16="http://schemas.microsoft.com/office/drawing/2014/main" id="{708A075C-19B1-4AA2-9272-955BE9C92993}"/>
              </a:ext>
            </a:extLst>
          </p:cNvPr>
          <p:cNvSpPr>
            <a:spLocks noGrp="1"/>
          </p:cNvSpPr>
          <p:nvPr>
            <p:ph type="dt" sz="half" idx="10"/>
          </p:nvPr>
        </p:nvSpPr>
        <p:spPr/>
        <p:txBody>
          <a:bodyPr/>
          <a:lstStyle/>
          <a:p>
            <a:fld id="{667CFD2E-25CA-464F-BDAF-6709CDCD4144}" type="datetime1">
              <a:rPr lang="en-GB" smtClean="0"/>
              <a:t>23/03/2021</a:t>
            </a:fld>
            <a:endParaRPr lang="en-GB" dirty="0"/>
          </a:p>
        </p:txBody>
      </p:sp>
      <p:sp>
        <p:nvSpPr>
          <p:cNvPr id="8" name="Slide Number Placeholder 7">
            <a:extLst>
              <a:ext uri="{FF2B5EF4-FFF2-40B4-BE49-F238E27FC236}">
                <a16:creationId xmlns:a16="http://schemas.microsoft.com/office/drawing/2014/main" id="{A42F7CB3-9EBC-4C0B-91AE-D7A618B74125}"/>
              </a:ext>
            </a:extLst>
          </p:cNvPr>
          <p:cNvSpPr>
            <a:spLocks noGrp="1"/>
          </p:cNvSpPr>
          <p:nvPr>
            <p:ph type="sldNum" sz="quarter" idx="12"/>
          </p:nvPr>
        </p:nvSpPr>
        <p:spPr/>
        <p:txBody>
          <a:bodyPr/>
          <a:lstStyle/>
          <a:p>
            <a:fld id="{C95B510F-D964-44AA-A99C-186A2B06872D}" type="slidenum">
              <a:rPr lang="en-GB" smtClean="0"/>
              <a:t>13</a:t>
            </a:fld>
            <a:endParaRPr lang="en-GB" dirty="0"/>
          </a:p>
        </p:txBody>
      </p:sp>
    </p:spTree>
    <p:extLst>
      <p:ext uri="{BB962C8B-B14F-4D97-AF65-F5344CB8AC3E}">
        <p14:creationId xmlns:p14="http://schemas.microsoft.com/office/powerpoint/2010/main" val="779521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900816" y="292496"/>
            <a:ext cx="7528934" cy="679053"/>
          </a:xfrm>
        </p:spPr>
        <p:txBody>
          <a:bodyPr>
            <a:normAutofit/>
          </a:bodyPr>
          <a:lstStyle/>
          <a:p>
            <a:r>
              <a:rPr lang="en-GB" sz="3600" b="1" dirty="0">
                <a:solidFill>
                  <a:srgbClr val="C00000"/>
                </a:solidFill>
                <a:latin typeface="+mn-lt"/>
              </a:rPr>
              <a:t>We do not need …</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4" name="Group 3">
            <a:extLst>
              <a:ext uri="{FF2B5EF4-FFF2-40B4-BE49-F238E27FC236}">
                <a16:creationId xmlns:a16="http://schemas.microsoft.com/office/drawing/2014/main" id="{2CD22AC2-EB8C-4319-A268-0E57BA0A4046}"/>
              </a:ext>
            </a:extLst>
          </p:cNvPr>
          <p:cNvGrpSpPr/>
          <p:nvPr/>
        </p:nvGrpSpPr>
        <p:grpSpPr>
          <a:xfrm>
            <a:off x="1497331" y="994411"/>
            <a:ext cx="8675370" cy="5303519"/>
            <a:chOff x="2453953" y="994411"/>
            <a:chExt cx="6217920" cy="5303519"/>
          </a:xfrm>
        </p:grpSpPr>
        <p:sp>
          <p:nvSpPr>
            <p:cNvPr id="3" name="TextBox 2">
              <a:extLst>
                <a:ext uri="{FF2B5EF4-FFF2-40B4-BE49-F238E27FC236}">
                  <a16:creationId xmlns:a16="http://schemas.microsoft.com/office/drawing/2014/main" id="{D37B6625-1EB0-4D70-9C26-8E288DBA00AE}"/>
                </a:ext>
              </a:extLst>
            </p:cNvPr>
            <p:cNvSpPr txBox="1"/>
            <p:nvPr/>
          </p:nvSpPr>
          <p:spPr>
            <a:xfrm>
              <a:off x="2453953" y="994411"/>
              <a:ext cx="6217920" cy="2062103"/>
            </a:xfrm>
            <a:prstGeom prst="rect">
              <a:avLst/>
            </a:prstGeom>
            <a:noFill/>
          </p:spPr>
          <p:txBody>
            <a:bodyPr wrap="square" rtlCol="0">
              <a:spAutoFit/>
            </a:bodyPr>
            <a:lstStyle/>
            <a:p>
              <a:pPr algn="ctr"/>
              <a:r>
                <a:rPr lang="en-GB" sz="3200" b="1" dirty="0"/>
                <a:t>Construction to be a “bad-guy” </a:t>
              </a:r>
            </a:p>
            <a:p>
              <a:pPr algn="ctr"/>
              <a:r>
                <a:rPr lang="en-GB" sz="3200" b="1" dirty="0"/>
                <a:t>and </a:t>
              </a:r>
            </a:p>
            <a:p>
              <a:pPr algn="ctr"/>
              <a:r>
                <a:rPr lang="en-GB" sz="3200" b="1" dirty="0"/>
                <a:t>in the forefront of work-related cancer deaths</a:t>
              </a:r>
            </a:p>
          </p:txBody>
        </p:sp>
        <p:pic>
          <p:nvPicPr>
            <p:cNvPr id="7" name="Picture 6">
              <a:extLst>
                <a:ext uri="{FF2B5EF4-FFF2-40B4-BE49-F238E27FC236}">
                  <a16:creationId xmlns:a16="http://schemas.microsoft.com/office/drawing/2014/main" id="{36497A2F-35AB-4C80-B1E3-ADC97A7084AF}"/>
                </a:ext>
              </a:extLst>
            </p:cNvPr>
            <p:cNvPicPr>
              <a:picLocks noChangeAspect="1"/>
            </p:cNvPicPr>
            <p:nvPr/>
          </p:nvPicPr>
          <p:blipFill>
            <a:blip r:embed="rId4"/>
            <a:stretch>
              <a:fillRect/>
            </a:stretch>
          </p:blipFill>
          <p:spPr>
            <a:xfrm>
              <a:off x="2463107" y="2708910"/>
              <a:ext cx="5347926" cy="3589020"/>
            </a:xfrm>
            <a:prstGeom prst="rect">
              <a:avLst/>
            </a:prstGeom>
          </p:spPr>
        </p:pic>
      </p:grpSp>
      <p:sp>
        <p:nvSpPr>
          <p:cNvPr id="6" name="Date Placeholder 5">
            <a:extLst>
              <a:ext uri="{FF2B5EF4-FFF2-40B4-BE49-F238E27FC236}">
                <a16:creationId xmlns:a16="http://schemas.microsoft.com/office/drawing/2014/main" id="{A179FEAA-CCF7-4601-B695-C43978FC7711}"/>
              </a:ext>
            </a:extLst>
          </p:cNvPr>
          <p:cNvSpPr>
            <a:spLocks noGrp="1"/>
          </p:cNvSpPr>
          <p:nvPr>
            <p:ph type="dt" sz="half" idx="10"/>
          </p:nvPr>
        </p:nvSpPr>
        <p:spPr/>
        <p:txBody>
          <a:bodyPr/>
          <a:lstStyle/>
          <a:p>
            <a:fld id="{153AAD4A-4D09-4681-9EED-D4F1DFC434B4}" type="datetime1">
              <a:rPr lang="en-GB" smtClean="0"/>
              <a:t>23/03/2021</a:t>
            </a:fld>
            <a:endParaRPr lang="en-GB" dirty="0"/>
          </a:p>
        </p:txBody>
      </p:sp>
      <p:sp>
        <p:nvSpPr>
          <p:cNvPr id="8" name="Slide Number Placeholder 7">
            <a:extLst>
              <a:ext uri="{FF2B5EF4-FFF2-40B4-BE49-F238E27FC236}">
                <a16:creationId xmlns:a16="http://schemas.microsoft.com/office/drawing/2014/main" id="{73DD3968-DAA1-40B1-B1FD-D13544C68EF8}"/>
              </a:ext>
            </a:extLst>
          </p:cNvPr>
          <p:cNvSpPr>
            <a:spLocks noGrp="1"/>
          </p:cNvSpPr>
          <p:nvPr>
            <p:ph type="sldNum" sz="quarter" idx="12"/>
          </p:nvPr>
        </p:nvSpPr>
        <p:spPr/>
        <p:txBody>
          <a:bodyPr/>
          <a:lstStyle/>
          <a:p>
            <a:fld id="{C95B510F-D964-44AA-A99C-186A2B06872D}" type="slidenum">
              <a:rPr lang="en-GB" smtClean="0"/>
              <a:t>14</a:t>
            </a:fld>
            <a:endParaRPr lang="en-GB" dirty="0"/>
          </a:p>
        </p:txBody>
      </p:sp>
    </p:spTree>
    <p:extLst>
      <p:ext uri="{BB962C8B-B14F-4D97-AF65-F5344CB8AC3E}">
        <p14:creationId xmlns:p14="http://schemas.microsoft.com/office/powerpoint/2010/main" val="273645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1736592" y="3086100"/>
            <a:ext cx="8733288" cy="1714500"/>
          </a:xfrm>
        </p:spPr>
        <p:txBody>
          <a:bodyPr>
            <a:normAutofit fontScale="90000"/>
          </a:bodyPr>
          <a:lstStyle/>
          <a:p>
            <a:r>
              <a:rPr lang="en-GB" sz="4000" b="1" dirty="0">
                <a:solidFill>
                  <a:srgbClr val="C00000"/>
                </a:solidFill>
                <a:latin typeface="+mn-lt"/>
              </a:rPr>
              <a:t>Because of work related ill health, </a:t>
            </a:r>
            <a:br>
              <a:rPr lang="en-GB" sz="4000" b="1" dirty="0">
                <a:solidFill>
                  <a:srgbClr val="C00000"/>
                </a:solidFill>
                <a:latin typeface="+mn-lt"/>
              </a:rPr>
            </a:br>
            <a:r>
              <a:rPr lang="en-GB" sz="4000" b="1" dirty="0">
                <a:solidFill>
                  <a:srgbClr val="C00000"/>
                </a:solidFill>
                <a:latin typeface="+mn-lt"/>
              </a:rPr>
              <a:t>we hear </a:t>
            </a:r>
            <a:br>
              <a:rPr lang="en-GB" sz="4000" b="1" dirty="0">
                <a:solidFill>
                  <a:srgbClr val="C00000"/>
                </a:solidFill>
                <a:latin typeface="+mn-lt"/>
              </a:rPr>
            </a:br>
            <a:r>
              <a:rPr lang="en-GB" sz="4000" b="1" dirty="0">
                <a:solidFill>
                  <a:srgbClr val="C00000"/>
                </a:solidFill>
                <a:latin typeface="+mn-lt"/>
              </a:rPr>
              <a:t> Chris saying …</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2579239" y="2060351"/>
            <a:ext cx="6390290" cy="614269"/>
          </a:xfrm>
        </p:spPr>
        <p:txBody>
          <a:bodyPr/>
          <a:lstStyle/>
          <a:p>
            <a:r>
              <a:rPr lang="en-GB" dirty="0">
                <a:hlinkClick r:id="rId3"/>
              </a:rPr>
              <a:t>Asbestos: The Hidden Killer (hse.gov.uk)</a:t>
            </a:r>
            <a:endParaRPr lang="en-GB"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pic>
        <p:nvPicPr>
          <p:cNvPr id="4" name="Picture 3">
            <a:extLst>
              <a:ext uri="{FF2B5EF4-FFF2-40B4-BE49-F238E27FC236}">
                <a16:creationId xmlns:a16="http://schemas.microsoft.com/office/drawing/2014/main" id="{85752E5A-D21E-4568-A963-CF8B89AF2C94}"/>
              </a:ext>
            </a:extLst>
          </p:cNvPr>
          <p:cNvPicPr>
            <a:picLocks noChangeAspect="1"/>
          </p:cNvPicPr>
          <p:nvPr/>
        </p:nvPicPr>
        <p:blipFill>
          <a:blip r:embed="rId5"/>
          <a:stretch>
            <a:fillRect/>
          </a:stretch>
        </p:blipFill>
        <p:spPr>
          <a:xfrm>
            <a:off x="4972050" y="468630"/>
            <a:ext cx="1931670" cy="1531620"/>
          </a:xfrm>
          <a:prstGeom prst="rect">
            <a:avLst/>
          </a:prstGeom>
        </p:spPr>
      </p:pic>
      <p:sp>
        <p:nvSpPr>
          <p:cNvPr id="6" name="Date Placeholder 5">
            <a:extLst>
              <a:ext uri="{FF2B5EF4-FFF2-40B4-BE49-F238E27FC236}">
                <a16:creationId xmlns:a16="http://schemas.microsoft.com/office/drawing/2014/main" id="{E3E92743-53FB-4903-BD9D-2CA8134E7BDA}"/>
              </a:ext>
            </a:extLst>
          </p:cNvPr>
          <p:cNvSpPr>
            <a:spLocks noGrp="1"/>
          </p:cNvSpPr>
          <p:nvPr>
            <p:ph type="dt" sz="half" idx="10"/>
          </p:nvPr>
        </p:nvSpPr>
        <p:spPr/>
        <p:txBody>
          <a:bodyPr/>
          <a:lstStyle/>
          <a:p>
            <a:fld id="{CA51593B-0A6A-46FE-878A-2FF13EF7C22B}" type="datetime1">
              <a:rPr lang="en-GB" smtClean="0"/>
              <a:t>23/03/2021</a:t>
            </a:fld>
            <a:endParaRPr lang="en-GB" dirty="0"/>
          </a:p>
        </p:txBody>
      </p:sp>
      <p:sp>
        <p:nvSpPr>
          <p:cNvPr id="7" name="Slide Number Placeholder 6">
            <a:extLst>
              <a:ext uri="{FF2B5EF4-FFF2-40B4-BE49-F238E27FC236}">
                <a16:creationId xmlns:a16="http://schemas.microsoft.com/office/drawing/2014/main" id="{7EF539E7-1F99-495E-B016-5A01663D11A6}"/>
              </a:ext>
            </a:extLst>
          </p:cNvPr>
          <p:cNvSpPr>
            <a:spLocks noGrp="1"/>
          </p:cNvSpPr>
          <p:nvPr>
            <p:ph type="sldNum" sz="quarter" idx="12"/>
          </p:nvPr>
        </p:nvSpPr>
        <p:spPr/>
        <p:txBody>
          <a:bodyPr/>
          <a:lstStyle/>
          <a:p>
            <a:fld id="{C95B510F-D964-44AA-A99C-186A2B06872D}" type="slidenum">
              <a:rPr lang="en-GB" smtClean="0"/>
              <a:t>15</a:t>
            </a:fld>
            <a:endParaRPr lang="en-GB" dirty="0"/>
          </a:p>
        </p:txBody>
      </p:sp>
    </p:spTree>
    <p:extLst>
      <p:ext uri="{BB962C8B-B14F-4D97-AF65-F5344CB8AC3E}">
        <p14:creationId xmlns:p14="http://schemas.microsoft.com/office/powerpoint/2010/main" val="311678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793945" y="765810"/>
            <a:ext cx="9577137" cy="1874520"/>
          </a:xfrm>
        </p:spPr>
        <p:txBody>
          <a:bodyPr>
            <a:normAutofit fontScale="90000"/>
          </a:bodyPr>
          <a:lstStyle/>
          <a:p>
            <a:r>
              <a:rPr lang="en-GB" sz="4000" b="1" dirty="0">
                <a:solidFill>
                  <a:srgbClr val="C00000"/>
                </a:solidFill>
                <a:latin typeface="+mn-lt"/>
              </a:rPr>
              <a:t>The LOcHER approach is designed to help you, </a:t>
            </a:r>
            <a:br>
              <a:rPr lang="en-GB" sz="4000" b="1" dirty="0">
                <a:solidFill>
                  <a:srgbClr val="C00000"/>
                </a:solidFill>
                <a:latin typeface="+mn-lt"/>
              </a:rPr>
            </a:br>
            <a:r>
              <a:rPr lang="en-GB" sz="4000" b="1" dirty="0">
                <a:solidFill>
                  <a:srgbClr val="C00000"/>
                </a:solidFill>
                <a:latin typeface="+mn-lt"/>
              </a:rPr>
              <a:t>to look after your health at work</a:t>
            </a:r>
            <a:br>
              <a:rPr lang="en-GB" sz="4000" b="1" dirty="0">
                <a:solidFill>
                  <a:srgbClr val="C00000"/>
                </a:solidFill>
                <a:latin typeface="+mn-lt"/>
              </a:rPr>
            </a:br>
            <a:r>
              <a:rPr lang="en-GB" sz="4000" b="1" dirty="0">
                <a:latin typeface="+mn-lt"/>
              </a:rPr>
              <a:t>use the resources </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3" name="Rectangle 2">
            <a:extLst>
              <a:ext uri="{FF2B5EF4-FFF2-40B4-BE49-F238E27FC236}">
                <a16:creationId xmlns:a16="http://schemas.microsoft.com/office/drawing/2014/main" id="{0CF25557-A30E-4CA4-8059-9B1626E2C60B}"/>
              </a:ext>
            </a:extLst>
          </p:cNvPr>
          <p:cNvSpPr/>
          <p:nvPr/>
        </p:nvSpPr>
        <p:spPr>
          <a:xfrm>
            <a:off x="1124540" y="2832854"/>
            <a:ext cx="9570569" cy="646331"/>
          </a:xfrm>
          <a:prstGeom prst="rect">
            <a:avLst/>
          </a:prstGeom>
        </p:spPr>
        <p:txBody>
          <a:bodyPr wrap="none">
            <a:spAutoFit/>
          </a:bodyPr>
          <a:lstStyle/>
          <a:p>
            <a:r>
              <a:rPr lang="en-GB" sz="3600" b="1" dirty="0">
                <a:solidFill>
                  <a:srgbClr val="00B050"/>
                </a:solidFill>
                <a:highlight>
                  <a:srgbClr val="FFFF00"/>
                </a:highlight>
              </a:rPr>
              <a:t>we want the BEST for each and everyone like you</a:t>
            </a:r>
            <a:endParaRPr lang="en-GB" sz="3600" dirty="0"/>
          </a:p>
        </p:txBody>
      </p:sp>
      <p:pic>
        <p:nvPicPr>
          <p:cNvPr id="6" name="Picture 5">
            <a:extLst>
              <a:ext uri="{FF2B5EF4-FFF2-40B4-BE49-F238E27FC236}">
                <a16:creationId xmlns:a16="http://schemas.microsoft.com/office/drawing/2014/main" id="{5A56110D-20D1-41F0-BF4E-EB3B99B8BC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870" y="3424059"/>
            <a:ext cx="4343399" cy="2405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a:extLst>
              <a:ext uri="{FF2B5EF4-FFF2-40B4-BE49-F238E27FC236}">
                <a16:creationId xmlns:a16="http://schemas.microsoft.com/office/drawing/2014/main" id="{C3860091-CE51-40DA-B5EE-3BEC84EA002F}"/>
              </a:ext>
            </a:extLst>
          </p:cNvPr>
          <p:cNvSpPr>
            <a:spLocks noGrp="1"/>
          </p:cNvSpPr>
          <p:nvPr>
            <p:ph type="dt" sz="half" idx="10"/>
          </p:nvPr>
        </p:nvSpPr>
        <p:spPr/>
        <p:txBody>
          <a:bodyPr/>
          <a:lstStyle/>
          <a:p>
            <a:fld id="{5F3FA2A9-8991-4FAF-986A-14D7697FA8A7}" type="datetime1">
              <a:rPr lang="en-GB" smtClean="0"/>
              <a:t>23/03/2021</a:t>
            </a:fld>
            <a:endParaRPr lang="en-GB" dirty="0"/>
          </a:p>
        </p:txBody>
      </p:sp>
      <p:sp>
        <p:nvSpPr>
          <p:cNvPr id="7" name="Slide Number Placeholder 6">
            <a:extLst>
              <a:ext uri="{FF2B5EF4-FFF2-40B4-BE49-F238E27FC236}">
                <a16:creationId xmlns:a16="http://schemas.microsoft.com/office/drawing/2014/main" id="{2762058C-B840-4ACB-B45C-B8901F90672B}"/>
              </a:ext>
            </a:extLst>
          </p:cNvPr>
          <p:cNvSpPr>
            <a:spLocks noGrp="1"/>
          </p:cNvSpPr>
          <p:nvPr>
            <p:ph type="sldNum" sz="quarter" idx="12"/>
          </p:nvPr>
        </p:nvSpPr>
        <p:spPr/>
        <p:txBody>
          <a:bodyPr/>
          <a:lstStyle/>
          <a:p>
            <a:fld id="{C95B510F-D964-44AA-A99C-186A2B06872D}" type="slidenum">
              <a:rPr lang="en-GB" smtClean="0"/>
              <a:t>16</a:t>
            </a:fld>
            <a:endParaRPr lang="en-GB" dirty="0"/>
          </a:p>
        </p:txBody>
      </p:sp>
    </p:spTree>
    <p:extLst>
      <p:ext uri="{BB962C8B-B14F-4D97-AF65-F5344CB8AC3E}">
        <p14:creationId xmlns:p14="http://schemas.microsoft.com/office/powerpoint/2010/main" val="77536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2FDFAA97-17BD-47B9-85D2-2845FC992997}" type="datetime1">
              <a:rPr lang="en-GB" smtClean="0"/>
              <a:t>23/03/2021</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17</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5807968" y="2204865"/>
            <a:ext cx="3878498" cy="1015663"/>
          </a:xfrm>
          <a:prstGeom prst="rect">
            <a:avLst/>
          </a:prstGeom>
          <a:noFill/>
        </p:spPr>
        <p:txBody>
          <a:bodyPr wrap="none" rtlCol="0">
            <a:spAutoFit/>
          </a:bodyPr>
          <a:lstStyle/>
          <a:p>
            <a:r>
              <a:rPr lang="en-GB" sz="1400" dirty="0"/>
              <a:t>Note to Lecturers</a:t>
            </a:r>
          </a:p>
          <a:p>
            <a:r>
              <a:rPr lang="en-GB" sz="1400" dirty="0"/>
              <a:t>For SGUK certificate Word template please contact</a:t>
            </a:r>
          </a:p>
          <a:p>
            <a:r>
              <a:rPr lang="en-GB" sz="1400" dirty="0">
                <a:hlinkClick r:id="rId3"/>
              </a:rPr>
              <a:t>contact@safetygroupsuk.org.uk</a:t>
            </a:r>
            <a:endParaRPr lang="en-GB" sz="1400" dirty="0"/>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7784" y="0"/>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552" y="476672"/>
            <a:ext cx="3312368" cy="4608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5315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FEAB72DD-85CE-454F-ADAC-CF4F8C63E2F8}" type="datetime1">
              <a:rPr lang="en-GB" smtClean="0"/>
              <a:t>23/03/2021</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18</a:t>
            </a:fld>
            <a:endParaRPr lang="en-GB" dirty="0"/>
          </a:p>
        </p:txBody>
      </p:sp>
      <p:pic>
        <p:nvPicPr>
          <p:cNvPr id="6" name="Picture 5">
            <a:extLst>
              <a:ext uri="{FF2B5EF4-FFF2-40B4-BE49-F238E27FC236}">
                <a16:creationId xmlns:a16="http://schemas.microsoft.com/office/drawing/2014/main" id="{D43BAE23-4E6E-433B-9099-D811F7CF35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784" y="0"/>
            <a:ext cx="1944216" cy="1340768"/>
          </a:xfrm>
          <a:prstGeom prst="rect">
            <a:avLst/>
          </a:prstGeom>
        </p:spPr>
      </p:pic>
      <p:pic>
        <p:nvPicPr>
          <p:cNvPr id="9" name="Picture 8" descr="Text&#10;&#10;Description automatically generated">
            <a:extLst>
              <a:ext uri="{FF2B5EF4-FFF2-40B4-BE49-F238E27FC236}">
                <a16:creationId xmlns:a16="http://schemas.microsoft.com/office/drawing/2014/main" id="{47BD0648-1413-4610-8072-8A42BB4FC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536" y="476672"/>
            <a:ext cx="6624736" cy="5544616"/>
          </a:xfrm>
          <a:prstGeom prst="rect">
            <a:avLst/>
          </a:prstGeom>
        </p:spPr>
      </p:pic>
    </p:spTree>
    <p:extLst>
      <p:ext uri="{BB962C8B-B14F-4D97-AF65-F5344CB8AC3E}">
        <p14:creationId xmlns:p14="http://schemas.microsoft.com/office/powerpoint/2010/main" val="153555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468630" y="205741"/>
            <a:ext cx="9541765" cy="1149516"/>
          </a:xfrm>
        </p:spPr>
        <p:txBody>
          <a:bodyPr>
            <a:normAutofit fontScale="90000"/>
          </a:bodyPr>
          <a:lstStyle/>
          <a:p>
            <a:br>
              <a:rPr lang="en-GB" sz="3200" b="1" dirty="0">
                <a:solidFill>
                  <a:srgbClr val="C00000"/>
                </a:solidFill>
                <a:latin typeface="+mn-lt"/>
              </a:rPr>
            </a:br>
            <a:br>
              <a:rPr lang="en-GB" sz="3200" b="1" dirty="0">
                <a:solidFill>
                  <a:srgbClr val="C00000"/>
                </a:solidFill>
                <a:latin typeface="+mn-lt"/>
              </a:rPr>
            </a:br>
            <a:br>
              <a:rPr lang="en-GB" sz="3200" b="1" dirty="0">
                <a:solidFill>
                  <a:srgbClr val="C00000"/>
                </a:solidFill>
                <a:latin typeface="+mn-lt"/>
              </a:rPr>
            </a:br>
            <a:r>
              <a:rPr lang="en-GB" sz="4000" b="1" dirty="0">
                <a:solidFill>
                  <a:srgbClr val="00B050"/>
                </a:solidFill>
                <a:latin typeface="+mn-lt"/>
              </a:rPr>
              <a:t>UK workplaces are one of the safest in the world</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520472" y="3915585"/>
            <a:ext cx="11151476" cy="1334147"/>
          </a:xfrm>
        </p:spPr>
        <p:txBody>
          <a:bodyPr>
            <a:normAutofit/>
          </a:bodyPr>
          <a:lstStyle/>
          <a:p>
            <a:pPr>
              <a:spcBef>
                <a:spcPts val="600"/>
              </a:spcBef>
              <a:spcAft>
                <a:spcPts val="600"/>
              </a:spcAft>
            </a:pPr>
            <a:r>
              <a:rPr lang="en-GB" sz="2800" b="1" dirty="0">
                <a:solidFill>
                  <a:srgbClr val="C00000"/>
                </a:solidFill>
              </a:rPr>
              <a:t>But, we have more work to do </a:t>
            </a:r>
            <a:r>
              <a:rPr lang="en-GB" sz="2800" b="1" u="sng" dirty="0">
                <a:solidFill>
                  <a:srgbClr val="C00000"/>
                </a:solidFill>
              </a:rPr>
              <a:t>to make it even better </a:t>
            </a:r>
            <a:r>
              <a:rPr lang="en-GB" sz="2800" b="1" dirty="0">
                <a:solidFill>
                  <a:srgbClr val="C00000"/>
                </a:solidFill>
              </a:rPr>
              <a:t>in terms of  </a:t>
            </a:r>
          </a:p>
          <a:p>
            <a:pPr>
              <a:spcBef>
                <a:spcPts val="600"/>
              </a:spcBef>
              <a:spcAft>
                <a:spcPts val="600"/>
              </a:spcAft>
            </a:pPr>
            <a:r>
              <a:rPr lang="en-GB" sz="2800" b="1" dirty="0"/>
              <a:t>injuries,</a:t>
            </a:r>
            <a:r>
              <a:rPr lang="en-GB" sz="2800" b="1" dirty="0">
                <a:solidFill>
                  <a:srgbClr val="C00000"/>
                </a:solidFill>
              </a:rPr>
              <a:t> ill health, </a:t>
            </a:r>
            <a:r>
              <a:rPr lang="en-GB" sz="2800" b="1" dirty="0"/>
              <a:t>early deaths, and</a:t>
            </a:r>
            <a:r>
              <a:rPr lang="en-GB" sz="2800" b="1" dirty="0">
                <a:solidFill>
                  <a:srgbClr val="C00000"/>
                </a:solidFill>
              </a:rPr>
              <a:t> fatalities</a:t>
            </a:r>
          </a:p>
          <a:p>
            <a:pPr>
              <a:spcBef>
                <a:spcPts val="600"/>
              </a:spcBef>
              <a:spcAft>
                <a:spcPts val="600"/>
              </a:spcAft>
            </a:pPr>
            <a:endParaRPr lang="en-GB" sz="2200" b="1" dirty="0">
              <a:solidFill>
                <a:srgbClr val="C00000"/>
              </a:solidFill>
            </a:endParaRPr>
          </a:p>
          <a:p>
            <a:pPr>
              <a:spcAft>
                <a:spcPts val="1200"/>
              </a:spcAft>
            </a:pPr>
            <a:endParaRPr lang="en-GB" b="1"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10" name="Group 9">
            <a:extLst>
              <a:ext uri="{FF2B5EF4-FFF2-40B4-BE49-F238E27FC236}">
                <a16:creationId xmlns:a16="http://schemas.microsoft.com/office/drawing/2014/main" id="{87D9AC0D-818B-4865-A96D-056A6EDB4A6C}"/>
              </a:ext>
            </a:extLst>
          </p:cNvPr>
          <p:cNvGrpSpPr/>
          <p:nvPr/>
        </p:nvGrpSpPr>
        <p:grpSpPr>
          <a:xfrm>
            <a:off x="1490000" y="1385342"/>
            <a:ext cx="8345214" cy="2343810"/>
            <a:chOff x="1881352" y="2224441"/>
            <a:chExt cx="8713075" cy="2568279"/>
          </a:xfrm>
        </p:grpSpPr>
        <p:pic>
          <p:nvPicPr>
            <p:cNvPr id="4" name="Picture 3">
              <a:extLst>
                <a:ext uri="{FF2B5EF4-FFF2-40B4-BE49-F238E27FC236}">
                  <a16:creationId xmlns:a16="http://schemas.microsoft.com/office/drawing/2014/main" id="{C8B0E2B2-71B9-44E8-B527-54A4FE3362E0}"/>
                </a:ext>
              </a:extLst>
            </p:cNvPr>
            <p:cNvPicPr>
              <a:picLocks noChangeAspect="1"/>
            </p:cNvPicPr>
            <p:nvPr/>
          </p:nvPicPr>
          <p:blipFill>
            <a:blip r:embed="rId4"/>
            <a:stretch>
              <a:fillRect/>
            </a:stretch>
          </p:blipFill>
          <p:spPr>
            <a:xfrm>
              <a:off x="1881352" y="2224441"/>
              <a:ext cx="8713075" cy="2568279"/>
            </a:xfrm>
            <a:prstGeom prst="rect">
              <a:avLst/>
            </a:prstGeom>
          </p:spPr>
        </p:pic>
        <p:sp>
          <p:nvSpPr>
            <p:cNvPr id="6" name="TextBox 5">
              <a:extLst>
                <a:ext uri="{FF2B5EF4-FFF2-40B4-BE49-F238E27FC236}">
                  <a16:creationId xmlns:a16="http://schemas.microsoft.com/office/drawing/2014/main" id="{361E98B3-C117-4B8B-915D-4563D0E1ACD3}"/>
                </a:ext>
              </a:extLst>
            </p:cNvPr>
            <p:cNvSpPr txBox="1"/>
            <p:nvPr/>
          </p:nvSpPr>
          <p:spPr>
            <a:xfrm>
              <a:off x="6842235" y="2438400"/>
              <a:ext cx="3439018" cy="369332"/>
            </a:xfrm>
            <a:prstGeom prst="rect">
              <a:avLst/>
            </a:prstGeom>
            <a:noFill/>
          </p:spPr>
          <p:txBody>
            <a:bodyPr wrap="none" rtlCol="0">
              <a:spAutoFit/>
            </a:bodyPr>
            <a:lstStyle/>
            <a:p>
              <a:r>
                <a:rPr lang="en-GB" dirty="0"/>
                <a:t>Work related fatality score in 2018</a:t>
              </a:r>
            </a:p>
          </p:txBody>
        </p:sp>
        <p:cxnSp>
          <p:nvCxnSpPr>
            <p:cNvPr id="9" name="Straight Arrow Connector 8">
              <a:extLst>
                <a:ext uri="{FF2B5EF4-FFF2-40B4-BE49-F238E27FC236}">
                  <a16:creationId xmlns:a16="http://schemas.microsoft.com/office/drawing/2014/main" id="{3734E138-7318-4D80-8C4E-B8A544FB9BBE}"/>
                </a:ext>
              </a:extLst>
            </p:cNvPr>
            <p:cNvCxnSpPr/>
            <p:nvPr/>
          </p:nvCxnSpPr>
          <p:spPr>
            <a:xfrm>
              <a:off x="10068911" y="3594538"/>
              <a:ext cx="0" cy="3993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Date Placeholder 6">
            <a:extLst>
              <a:ext uri="{FF2B5EF4-FFF2-40B4-BE49-F238E27FC236}">
                <a16:creationId xmlns:a16="http://schemas.microsoft.com/office/drawing/2014/main" id="{02D05B13-5127-4FFE-88DC-4EF1ABF49215}"/>
              </a:ext>
            </a:extLst>
          </p:cNvPr>
          <p:cNvSpPr>
            <a:spLocks noGrp="1"/>
          </p:cNvSpPr>
          <p:nvPr>
            <p:ph type="dt" sz="half" idx="10"/>
          </p:nvPr>
        </p:nvSpPr>
        <p:spPr/>
        <p:txBody>
          <a:bodyPr/>
          <a:lstStyle/>
          <a:p>
            <a:fld id="{E6E31956-F3A4-48C8-AB7F-86D805978E77}" type="datetime1">
              <a:rPr lang="en-GB" smtClean="0"/>
              <a:t>23/03/2021</a:t>
            </a:fld>
            <a:endParaRPr lang="en-GB" dirty="0"/>
          </a:p>
        </p:txBody>
      </p:sp>
      <p:sp>
        <p:nvSpPr>
          <p:cNvPr id="8" name="Slide Number Placeholder 7">
            <a:extLst>
              <a:ext uri="{FF2B5EF4-FFF2-40B4-BE49-F238E27FC236}">
                <a16:creationId xmlns:a16="http://schemas.microsoft.com/office/drawing/2014/main" id="{CB707060-4F36-4D2E-BE78-C2284928C14A}"/>
              </a:ext>
            </a:extLst>
          </p:cNvPr>
          <p:cNvSpPr>
            <a:spLocks noGrp="1"/>
          </p:cNvSpPr>
          <p:nvPr>
            <p:ph type="sldNum" sz="quarter" idx="12"/>
          </p:nvPr>
        </p:nvSpPr>
        <p:spPr/>
        <p:txBody>
          <a:bodyPr/>
          <a:lstStyle/>
          <a:p>
            <a:fld id="{C95B510F-D964-44AA-A99C-186A2B06872D}" type="slidenum">
              <a:rPr lang="en-GB" smtClean="0"/>
              <a:t>2</a:t>
            </a:fld>
            <a:endParaRPr lang="en-GB" dirty="0"/>
          </a:p>
        </p:txBody>
      </p:sp>
    </p:spTree>
    <p:extLst>
      <p:ext uri="{BB962C8B-B14F-4D97-AF65-F5344CB8AC3E}">
        <p14:creationId xmlns:p14="http://schemas.microsoft.com/office/powerpoint/2010/main" val="382323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640080" y="349757"/>
            <a:ext cx="9553195" cy="674029"/>
          </a:xfrm>
        </p:spPr>
        <p:txBody>
          <a:bodyPr>
            <a:normAutofit fontScale="90000"/>
          </a:bodyPr>
          <a:lstStyle/>
          <a:p>
            <a:br>
              <a:rPr lang="en-GB" sz="3200" b="1" dirty="0">
                <a:solidFill>
                  <a:srgbClr val="C00000"/>
                </a:solidFill>
                <a:latin typeface="+mn-lt"/>
              </a:rPr>
            </a:br>
            <a:br>
              <a:rPr lang="en-GB" sz="3200" b="1" dirty="0">
                <a:solidFill>
                  <a:srgbClr val="C00000"/>
                </a:solidFill>
                <a:latin typeface="+mn-lt"/>
              </a:rPr>
            </a:br>
            <a:br>
              <a:rPr lang="en-GB" sz="3200" b="1" dirty="0">
                <a:solidFill>
                  <a:srgbClr val="C00000"/>
                </a:solidFill>
                <a:latin typeface="+mn-lt"/>
              </a:rPr>
            </a:br>
            <a:r>
              <a:rPr lang="en-GB" sz="4000" b="1" dirty="0">
                <a:solidFill>
                  <a:srgbClr val="00B050"/>
                </a:solidFill>
                <a:latin typeface="+mn-lt"/>
              </a:rPr>
              <a:t>UK workplaces are one of the safest in the world</a:t>
            </a:r>
          </a:p>
        </p:txBody>
      </p:sp>
      <p:sp>
        <p:nvSpPr>
          <p:cNvPr id="3" name="Subtitle 2">
            <a:extLst>
              <a:ext uri="{FF2B5EF4-FFF2-40B4-BE49-F238E27FC236}">
                <a16:creationId xmlns:a16="http://schemas.microsoft.com/office/drawing/2014/main" id="{A0E85F31-5945-4A8D-A586-42510BDB7F24}"/>
              </a:ext>
            </a:extLst>
          </p:cNvPr>
          <p:cNvSpPr>
            <a:spLocks noGrp="1"/>
          </p:cNvSpPr>
          <p:nvPr>
            <p:ph type="subTitle" idx="1"/>
          </p:nvPr>
        </p:nvSpPr>
        <p:spPr>
          <a:xfrm>
            <a:off x="520472" y="3711188"/>
            <a:ext cx="11151476" cy="3026495"/>
          </a:xfrm>
        </p:spPr>
        <p:txBody>
          <a:bodyPr>
            <a:normAutofit lnSpcReduction="10000"/>
          </a:bodyPr>
          <a:lstStyle/>
          <a:p>
            <a:pPr>
              <a:spcBef>
                <a:spcPts val="600"/>
              </a:spcBef>
              <a:spcAft>
                <a:spcPts val="600"/>
              </a:spcAft>
            </a:pPr>
            <a:r>
              <a:rPr lang="en-GB" b="1" dirty="0">
                <a:solidFill>
                  <a:srgbClr val="C00000"/>
                </a:solidFill>
              </a:rPr>
              <a:t>But, we have more work to do to make it even better in terms of  </a:t>
            </a:r>
          </a:p>
          <a:p>
            <a:pPr>
              <a:spcBef>
                <a:spcPts val="600"/>
              </a:spcBef>
              <a:spcAft>
                <a:spcPts val="600"/>
              </a:spcAft>
            </a:pPr>
            <a:r>
              <a:rPr lang="en-GB" sz="2200" b="1" dirty="0">
                <a:solidFill>
                  <a:srgbClr val="C00000"/>
                </a:solidFill>
              </a:rPr>
              <a:t>injuries, ill health, early deaths and fatalities</a:t>
            </a:r>
          </a:p>
          <a:p>
            <a:pPr>
              <a:spcAft>
                <a:spcPts val="1200"/>
              </a:spcAft>
            </a:pPr>
            <a:r>
              <a:rPr lang="en-GB" sz="3600" b="1" dirty="0">
                <a:solidFill>
                  <a:srgbClr val="00B050"/>
                </a:solidFill>
              </a:rPr>
              <a:t>So, we want the BEST for each and everyone like you</a:t>
            </a:r>
          </a:p>
          <a:p>
            <a:pPr>
              <a:spcAft>
                <a:spcPts val="1200"/>
              </a:spcAft>
            </a:pPr>
            <a:r>
              <a:rPr lang="en-GB" sz="3600" b="1" dirty="0">
                <a:solidFill>
                  <a:srgbClr val="7030A0"/>
                </a:solidFill>
              </a:rPr>
              <a:t>You can play your part – </a:t>
            </a:r>
            <a:r>
              <a:rPr lang="en-GB" sz="3600" b="1" dirty="0"/>
              <a:t>Know your rights and duties, </a:t>
            </a:r>
          </a:p>
          <a:p>
            <a:pPr>
              <a:spcAft>
                <a:spcPts val="1200"/>
              </a:spcAft>
            </a:pPr>
            <a:r>
              <a:rPr lang="en-GB" sz="3600" b="1" dirty="0"/>
              <a:t>be trained and work safe</a:t>
            </a:r>
            <a:endParaRPr lang="en-GB" b="1" dirty="0"/>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10" name="Group 9">
            <a:extLst>
              <a:ext uri="{FF2B5EF4-FFF2-40B4-BE49-F238E27FC236}">
                <a16:creationId xmlns:a16="http://schemas.microsoft.com/office/drawing/2014/main" id="{87D9AC0D-818B-4865-A96D-056A6EDB4A6C}"/>
              </a:ext>
            </a:extLst>
          </p:cNvPr>
          <p:cNvGrpSpPr/>
          <p:nvPr/>
        </p:nvGrpSpPr>
        <p:grpSpPr>
          <a:xfrm>
            <a:off x="1467140" y="1282472"/>
            <a:ext cx="8345214" cy="2343810"/>
            <a:chOff x="1881352" y="2224441"/>
            <a:chExt cx="8713075" cy="2568279"/>
          </a:xfrm>
        </p:grpSpPr>
        <p:pic>
          <p:nvPicPr>
            <p:cNvPr id="4" name="Picture 3">
              <a:extLst>
                <a:ext uri="{FF2B5EF4-FFF2-40B4-BE49-F238E27FC236}">
                  <a16:creationId xmlns:a16="http://schemas.microsoft.com/office/drawing/2014/main" id="{C8B0E2B2-71B9-44E8-B527-54A4FE3362E0}"/>
                </a:ext>
              </a:extLst>
            </p:cNvPr>
            <p:cNvPicPr>
              <a:picLocks noChangeAspect="1"/>
            </p:cNvPicPr>
            <p:nvPr/>
          </p:nvPicPr>
          <p:blipFill>
            <a:blip r:embed="rId4"/>
            <a:stretch>
              <a:fillRect/>
            </a:stretch>
          </p:blipFill>
          <p:spPr>
            <a:xfrm>
              <a:off x="1881352" y="2224441"/>
              <a:ext cx="8713075" cy="2568279"/>
            </a:xfrm>
            <a:prstGeom prst="rect">
              <a:avLst/>
            </a:prstGeom>
          </p:spPr>
        </p:pic>
        <p:sp>
          <p:nvSpPr>
            <p:cNvPr id="6" name="TextBox 5">
              <a:extLst>
                <a:ext uri="{FF2B5EF4-FFF2-40B4-BE49-F238E27FC236}">
                  <a16:creationId xmlns:a16="http://schemas.microsoft.com/office/drawing/2014/main" id="{361E98B3-C117-4B8B-915D-4563D0E1ACD3}"/>
                </a:ext>
              </a:extLst>
            </p:cNvPr>
            <p:cNvSpPr txBox="1"/>
            <p:nvPr/>
          </p:nvSpPr>
          <p:spPr>
            <a:xfrm>
              <a:off x="6842235" y="2438400"/>
              <a:ext cx="3439018" cy="369332"/>
            </a:xfrm>
            <a:prstGeom prst="rect">
              <a:avLst/>
            </a:prstGeom>
            <a:noFill/>
          </p:spPr>
          <p:txBody>
            <a:bodyPr wrap="none" rtlCol="0">
              <a:spAutoFit/>
            </a:bodyPr>
            <a:lstStyle/>
            <a:p>
              <a:r>
                <a:rPr lang="en-GB" dirty="0"/>
                <a:t>Work related fatality score in 2018</a:t>
              </a:r>
            </a:p>
          </p:txBody>
        </p:sp>
        <p:cxnSp>
          <p:nvCxnSpPr>
            <p:cNvPr id="9" name="Straight Arrow Connector 8">
              <a:extLst>
                <a:ext uri="{FF2B5EF4-FFF2-40B4-BE49-F238E27FC236}">
                  <a16:creationId xmlns:a16="http://schemas.microsoft.com/office/drawing/2014/main" id="{3734E138-7318-4D80-8C4E-B8A544FB9BBE}"/>
                </a:ext>
              </a:extLst>
            </p:cNvPr>
            <p:cNvCxnSpPr/>
            <p:nvPr/>
          </p:nvCxnSpPr>
          <p:spPr>
            <a:xfrm>
              <a:off x="10068911" y="3594538"/>
              <a:ext cx="0" cy="3993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Date Placeholder 6">
            <a:extLst>
              <a:ext uri="{FF2B5EF4-FFF2-40B4-BE49-F238E27FC236}">
                <a16:creationId xmlns:a16="http://schemas.microsoft.com/office/drawing/2014/main" id="{8A556907-C3B8-418B-8BCD-1102CA959ABF}"/>
              </a:ext>
            </a:extLst>
          </p:cNvPr>
          <p:cNvSpPr>
            <a:spLocks noGrp="1"/>
          </p:cNvSpPr>
          <p:nvPr>
            <p:ph type="dt" sz="half" idx="10"/>
          </p:nvPr>
        </p:nvSpPr>
        <p:spPr/>
        <p:txBody>
          <a:bodyPr/>
          <a:lstStyle/>
          <a:p>
            <a:fld id="{088C2BA0-A3CC-4B97-A478-4FBE4955567F}" type="datetime1">
              <a:rPr lang="en-GB" smtClean="0"/>
              <a:t>23/03/2021</a:t>
            </a:fld>
            <a:endParaRPr lang="en-GB" dirty="0"/>
          </a:p>
        </p:txBody>
      </p:sp>
      <p:sp>
        <p:nvSpPr>
          <p:cNvPr id="8" name="Slide Number Placeholder 7">
            <a:extLst>
              <a:ext uri="{FF2B5EF4-FFF2-40B4-BE49-F238E27FC236}">
                <a16:creationId xmlns:a16="http://schemas.microsoft.com/office/drawing/2014/main" id="{A2EEBF77-9E54-4C7B-9E41-B6453D07E49C}"/>
              </a:ext>
            </a:extLst>
          </p:cNvPr>
          <p:cNvSpPr>
            <a:spLocks noGrp="1"/>
          </p:cNvSpPr>
          <p:nvPr>
            <p:ph type="sldNum" sz="quarter" idx="12"/>
          </p:nvPr>
        </p:nvSpPr>
        <p:spPr/>
        <p:txBody>
          <a:bodyPr/>
          <a:lstStyle/>
          <a:p>
            <a:fld id="{C95B510F-D964-44AA-A99C-186A2B06872D}" type="slidenum">
              <a:rPr lang="en-GB" smtClean="0"/>
              <a:t>3</a:t>
            </a:fld>
            <a:endParaRPr lang="en-GB" dirty="0"/>
          </a:p>
        </p:txBody>
      </p:sp>
    </p:spTree>
    <p:extLst>
      <p:ext uri="{BB962C8B-B14F-4D97-AF65-F5344CB8AC3E}">
        <p14:creationId xmlns:p14="http://schemas.microsoft.com/office/powerpoint/2010/main" val="371860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20" name="Group 19">
            <a:extLst>
              <a:ext uri="{FF2B5EF4-FFF2-40B4-BE49-F238E27FC236}">
                <a16:creationId xmlns:a16="http://schemas.microsoft.com/office/drawing/2014/main" id="{14A82466-617F-406A-8E3D-A024D6EE00CD}"/>
              </a:ext>
            </a:extLst>
          </p:cNvPr>
          <p:cNvGrpSpPr/>
          <p:nvPr/>
        </p:nvGrpSpPr>
        <p:grpSpPr>
          <a:xfrm>
            <a:off x="658368" y="410404"/>
            <a:ext cx="10469880" cy="6119384"/>
            <a:chOff x="1477706" y="981181"/>
            <a:chExt cx="9811820" cy="5722705"/>
          </a:xfrm>
        </p:grpSpPr>
        <p:sp>
          <p:nvSpPr>
            <p:cNvPr id="8" name="Oval 7">
              <a:extLst>
                <a:ext uri="{FF2B5EF4-FFF2-40B4-BE49-F238E27FC236}">
                  <a16:creationId xmlns:a16="http://schemas.microsoft.com/office/drawing/2014/main" id="{48C7512D-BA5A-4DFA-B66B-2FB37C85F53A}"/>
                </a:ext>
              </a:extLst>
            </p:cNvPr>
            <p:cNvSpPr/>
            <p:nvPr/>
          </p:nvSpPr>
          <p:spPr>
            <a:xfrm>
              <a:off x="1477706" y="981181"/>
              <a:ext cx="9811820" cy="5722705"/>
            </a:xfrm>
            <a:prstGeom prst="ellipse">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HHH</a:t>
              </a:r>
            </a:p>
          </p:txBody>
        </p:sp>
        <p:grpSp>
          <p:nvGrpSpPr>
            <p:cNvPr id="19" name="Group 18">
              <a:extLst>
                <a:ext uri="{FF2B5EF4-FFF2-40B4-BE49-F238E27FC236}">
                  <a16:creationId xmlns:a16="http://schemas.microsoft.com/office/drawing/2014/main" id="{05E3316B-13C8-4BCC-8F94-7C1D3DA3C023}"/>
                </a:ext>
              </a:extLst>
            </p:cNvPr>
            <p:cNvGrpSpPr/>
            <p:nvPr/>
          </p:nvGrpSpPr>
          <p:grpSpPr>
            <a:xfrm>
              <a:off x="1901652" y="1688102"/>
              <a:ext cx="8397414" cy="4266715"/>
              <a:chOff x="1901652" y="1688102"/>
              <a:chExt cx="8397414" cy="4266715"/>
            </a:xfrm>
          </p:grpSpPr>
          <p:pic>
            <p:nvPicPr>
              <p:cNvPr id="7" name="Picture 6" descr="A picture containing icon&#10;&#10;Description automatically generated">
                <a:extLst>
                  <a:ext uri="{FF2B5EF4-FFF2-40B4-BE49-F238E27FC236}">
                    <a16:creationId xmlns:a16="http://schemas.microsoft.com/office/drawing/2014/main" id="{7C176288-61B8-400A-BF8D-A527B9AD6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000" y="1902709"/>
                <a:ext cx="5970361" cy="3521516"/>
              </a:xfrm>
              <a:prstGeom prst="rect">
                <a:avLst/>
              </a:prstGeom>
            </p:spPr>
          </p:pic>
          <p:sp>
            <p:nvSpPr>
              <p:cNvPr id="9" name="TextBox 8">
                <a:extLst>
                  <a:ext uri="{FF2B5EF4-FFF2-40B4-BE49-F238E27FC236}">
                    <a16:creationId xmlns:a16="http://schemas.microsoft.com/office/drawing/2014/main" id="{C17DE4FD-3DCF-41C7-9F52-15AEEA7F2460}"/>
                  </a:ext>
                </a:extLst>
              </p:cNvPr>
              <p:cNvSpPr txBox="1"/>
              <p:nvPr/>
            </p:nvSpPr>
            <p:spPr>
              <a:xfrm>
                <a:off x="7571769" y="1815036"/>
                <a:ext cx="1014620" cy="431738"/>
              </a:xfrm>
              <a:prstGeom prst="rect">
                <a:avLst/>
              </a:prstGeom>
              <a:noFill/>
            </p:spPr>
            <p:txBody>
              <a:bodyPr wrap="none" rtlCol="0">
                <a:spAutoFit/>
              </a:bodyPr>
              <a:lstStyle/>
              <a:p>
                <a:r>
                  <a:rPr lang="en-GB" sz="2400" b="1" dirty="0">
                    <a:solidFill>
                      <a:srgbClr val="C00000"/>
                    </a:solidFill>
                  </a:rPr>
                  <a:t>Money</a:t>
                </a:r>
              </a:p>
            </p:txBody>
          </p:sp>
          <p:sp>
            <p:nvSpPr>
              <p:cNvPr id="10" name="TextBox 9">
                <a:extLst>
                  <a:ext uri="{FF2B5EF4-FFF2-40B4-BE49-F238E27FC236}">
                    <a16:creationId xmlns:a16="http://schemas.microsoft.com/office/drawing/2014/main" id="{A1147507-27FD-4395-9674-00CFA442119A}"/>
                  </a:ext>
                </a:extLst>
              </p:cNvPr>
              <p:cNvSpPr txBox="1"/>
              <p:nvPr/>
            </p:nvSpPr>
            <p:spPr>
              <a:xfrm>
                <a:off x="3553042" y="1688102"/>
                <a:ext cx="1373598" cy="431738"/>
              </a:xfrm>
              <a:prstGeom prst="rect">
                <a:avLst/>
              </a:prstGeom>
              <a:noFill/>
            </p:spPr>
            <p:txBody>
              <a:bodyPr wrap="none" rtlCol="0">
                <a:spAutoFit/>
              </a:bodyPr>
              <a:lstStyle/>
              <a:p>
                <a:r>
                  <a:rPr lang="en-GB" sz="2400" b="1" dirty="0">
                    <a:solidFill>
                      <a:srgbClr val="C00000"/>
                    </a:solidFill>
                  </a:rPr>
                  <a:t>Wellbeing</a:t>
                </a:r>
              </a:p>
            </p:txBody>
          </p:sp>
          <p:sp>
            <p:nvSpPr>
              <p:cNvPr id="11" name="TextBox 10">
                <a:extLst>
                  <a:ext uri="{FF2B5EF4-FFF2-40B4-BE49-F238E27FC236}">
                    <a16:creationId xmlns:a16="http://schemas.microsoft.com/office/drawing/2014/main" id="{ACD6E469-7552-47D7-89D5-DB8C383BA5BA}"/>
                  </a:ext>
                </a:extLst>
              </p:cNvPr>
              <p:cNvSpPr txBox="1"/>
              <p:nvPr/>
            </p:nvSpPr>
            <p:spPr>
              <a:xfrm>
                <a:off x="1901652" y="3431660"/>
                <a:ext cx="1517512" cy="431738"/>
              </a:xfrm>
              <a:prstGeom prst="rect">
                <a:avLst/>
              </a:prstGeom>
              <a:noFill/>
            </p:spPr>
            <p:txBody>
              <a:bodyPr wrap="none" rtlCol="0">
                <a:spAutoFit/>
              </a:bodyPr>
              <a:lstStyle/>
              <a:p>
                <a:r>
                  <a:rPr lang="en-GB" sz="2400" b="1" dirty="0">
                    <a:solidFill>
                      <a:srgbClr val="FF00FF"/>
                    </a:solidFill>
                  </a:rPr>
                  <a:t>Confidence</a:t>
                </a:r>
              </a:p>
            </p:txBody>
          </p:sp>
          <p:sp>
            <p:nvSpPr>
              <p:cNvPr id="12" name="TextBox 11">
                <a:extLst>
                  <a:ext uri="{FF2B5EF4-FFF2-40B4-BE49-F238E27FC236}">
                    <a16:creationId xmlns:a16="http://schemas.microsoft.com/office/drawing/2014/main" id="{6257CF9D-E9F6-4ED3-8D6E-B7A6677A3D65}"/>
                  </a:ext>
                </a:extLst>
              </p:cNvPr>
              <p:cNvSpPr txBox="1"/>
              <p:nvPr/>
            </p:nvSpPr>
            <p:spPr>
              <a:xfrm>
                <a:off x="5112430" y="5523079"/>
                <a:ext cx="2393144" cy="431738"/>
              </a:xfrm>
              <a:prstGeom prst="rect">
                <a:avLst/>
              </a:prstGeom>
              <a:noFill/>
            </p:spPr>
            <p:txBody>
              <a:bodyPr wrap="none" rtlCol="0">
                <a:spAutoFit/>
              </a:bodyPr>
              <a:lstStyle/>
              <a:p>
                <a:r>
                  <a:rPr lang="en-GB" sz="2400" b="1" dirty="0">
                    <a:solidFill>
                      <a:srgbClr val="FF00FF"/>
                    </a:solidFill>
                  </a:rPr>
                  <a:t>Happiness &amp; More</a:t>
                </a:r>
              </a:p>
            </p:txBody>
          </p:sp>
          <p:sp>
            <p:nvSpPr>
              <p:cNvPr id="13" name="TextBox 12">
                <a:extLst>
                  <a:ext uri="{FF2B5EF4-FFF2-40B4-BE49-F238E27FC236}">
                    <a16:creationId xmlns:a16="http://schemas.microsoft.com/office/drawing/2014/main" id="{F3007F85-D151-4EE9-98FC-9C418C78146F}"/>
                  </a:ext>
                </a:extLst>
              </p:cNvPr>
              <p:cNvSpPr txBox="1"/>
              <p:nvPr/>
            </p:nvSpPr>
            <p:spPr>
              <a:xfrm>
                <a:off x="8180833" y="4891741"/>
                <a:ext cx="2118233" cy="431738"/>
              </a:xfrm>
              <a:prstGeom prst="rect">
                <a:avLst/>
              </a:prstGeom>
              <a:noFill/>
            </p:spPr>
            <p:txBody>
              <a:bodyPr wrap="none" rtlCol="0">
                <a:spAutoFit/>
              </a:bodyPr>
              <a:lstStyle/>
              <a:p>
                <a:r>
                  <a:rPr lang="en-GB" sz="2400" b="1" dirty="0">
                    <a:solidFill>
                      <a:srgbClr val="C00000"/>
                    </a:solidFill>
                  </a:rPr>
                  <a:t>Not being bored</a:t>
                </a:r>
              </a:p>
            </p:txBody>
          </p:sp>
          <p:sp>
            <p:nvSpPr>
              <p:cNvPr id="15" name="TextBox 14">
                <a:extLst>
                  <a:ext uri="{FF2B5EF4-FFF2-40B4-BE49-F238E27FC236}">
                    <a16:creationId xmlns:a16="http://schemas.microsoft.com/office/drawing/2014/main" id="{E68BAF27-C708-4C80-9C36-258FA59681ED}"/>
                  </a:ext>
                </a:extLst>
              </p:cNvPr>
              <p:cNvSpPr txBox="1"/>
              <p:nvPr/>
            </p:nvSpPr>
            <p:spPr>
              <a:xfrm>
                <a:off x="2307931" y="2615113"/>
                <a:ext cx="1344694" cy="431738"/>
              </a:xfrm>
              <a:prstGeom prst="rect">
                <a:avLst/>
              </a:prstGeom>
              <a:noFill/>
            </p:spPr>
            <p:txBody>
              <a:bodyPr wrap="none" rtlCol="0">
                <a:spAutoFit/>
              </a:bodyPr>
              <a:lstStyle/>
              <a:p>
                <a:r>
                  <a:rPr lang="en-GB" sz="2400" b="1" dirty="0">
                    <a:solidFill>
                      <a:srgbClr val="00B050"/>
                    </a:solidFill>
                  </a:rPr>
                  <a:t>Challenge</a:t>
                </a:r>
              </a:p>
            </p:txBody>
          </p:sp>
          <p:sp>
            <p:nvSpPr>
              <p:cNvPr id="16" name="TextBox 15">
                <a:extLst>
                  <a:ext uri="{FF2B5EF4-FFF2-40B4-BE49-F238E27FC236}">
                    <a16:creationId xmlns:a16="http://schemas.microsoft.com/office/drawing/2014/main" id="{AC447439-A990-4AA2-A552-81241C465FAD}"/>
                  </a:ext>
                </a:extLst>
              </p:cNvPr>
              <p:cNvSpPr txBox="1"/>
              <p:nvPr/>
            </p:nvSpPr>
            <p:spPr>
              <a:xfrm>
                <a:off x="8430231" y="2489822"/>
                <a:ext cx="969251" cy="431738"/>
              </a:xfrm>
              <a:prstGeom prst="rect">
                <a:avLst/>
              </a:prstGeom>
              <a:noFill/>
            </p:spPr>
            <p:txBody>
              <a:bodyPr wrap="none" rtlCol="0">
                <a:spAutoFit/>
              </a:bodyPr>
              <a:lstStyle/>
              <a:p>
                <a:r>
                  <a:rPr lang="en-GB" sz="2400" b="1" dirty="0">
                    <a:solidFill>
                      <a:srgbClr val="FF00FF"/>
                    </a:solidFill>
                  </a:rPr>
                  <a:t>Health</a:t>
                </a:r>
              </a:p>
            </p:txBody>
          </p:sp>
          <p:sp>
            <p:nvSpPr>
              <p:cNvPr id="17" name="TextBox 16">
                <a:extLst>
                  <a:ext uri="{FF2B5EF4-FFF2-40B4-BE49-F238E27FC236}">
                    <a16:creationId xmlns:a16="http://schemas.microsoft.com/office/drawing/2014/main" id="{321BDE07-5C39-43BF-93E5-084936F5EE93}"/>
                  </a:ext>
                </a:extLst>
              </p:cNvPr>
              <p:cNvSpPr txBox="1"/>
              <p:nvPr/>
            </p:nvSpPr>
            <p:spPr>
              <a:xfrm>
                <a:off x="3062452" y="4765174"/>
                <a:ext cx="1290733" cy="431738"/>
              </a:xfrm>
              <a:prstGeom prst="rect">
                <a:avLst/>
              </a:prstGeom>
              <a:noFill/>
            </p:spPr>
            <p:txBody>
              <a:bodyPr wrap="none" rtlCol="0">
                <a:spAutoFit/>
              </a:bodyPr>
              <a:lstStyle/>
              <a:p>
                <a:r>
                  <a:rPr lang="en-GB" sz="2400" b="1" dirty="0">
                    <a:solidFill>
                      <a:srgbClr val="00B050"/>
                    </a:solidFill>
                  </a:rPr>
                  <a:t>Exploring</a:t>
                </a:r>
              </a:p>
            </p:txBody>
          </p:sp>
          <p:sp>
            <p:nvSpPr>
              <p:cNvPr id="18" name="TextBox 17">
                <a:extLst>
                  <a:ext uri="{FF2B5EF4-FFF2-40B4-BE49-F238E27FC236}">
                    <a16:creationId xmlns:a16="http://schemas.microsoft.com/office/drawing/2014/main" id="{B84E591D-36A6-4292-9DBB-90A63E4A93F2}"/>
                  </a:ext>
                </a:extLst>
              </p:cNvPr>
              <p:cNvSpPr txBox="1"/>
              <p:nvPr/>
            </p:nvSpPr>
            <p:spPr>
              <a:xfrm>
                <a:off x="8759951" y="3792908"/>
                <a:ext cx="1428940" cy="431738"/>
              </a:xfrm>
              <a:prstGeom prst="rect">
                <a:avLst/>
              </a:prstGeom>
              <a:noFill/>
            </p:spPr>
            <p:txBody>
              <a:bodyPr wrap="none" rtlCol="0">
                <a:spAutoFit/>
              </a:bodyPr>
              <a:lstStyle/>
              <a:p>
                <a:r>
                  <a:rPr lang="en-GB" sz="2400" b="1" dirty="0">
                    <a:solidFill>
                      <a:srgbClr val="00B050"/>
                    </a:solidFill>
                  </a:rPr>
                  <a:t>Friendship</a:t>
                </a:r>
              </a:p>
            </p:txBody>
          </p:sp>
        </p:grpSp>
      </p:grpSp>
      <p:sp>
        <p:nvSpPr>
          <p:cNvPr id="2" name="Date Placeholder 1">
            <a:extLst>
              <a:ext uri="{FF2B5EF4-FFF2-40B4-BE49-F238E27FC236}">
                <a16:creationId xmlns:a16="http://schemas.microsoft.com/office/drawing/2014/main" id="{9AB40DE9-F2B9-4563-AF05-24C7727CF304}"/>
              </a:ext>
            </a:extLst>
          </p:cNvPr>
          <p:cNvSpPr>
            <a:spLocks noGrp="1"/>
          </p:cNvSpPr>
          <p:nvPr>
            <p:ph type="dt" sz="half" idx="10"/>
          </p:nvPr>
        </p:nvSpPr>
        <p:spPr/>
        <p:txBody>
          <a:bodyPr/>
          <a:lstStyle/>
          <a:p>
            <a:fld id="{F3A4B297-FA56-47D1-885F-D3F39F20D489}" type="datetime1">
              <a:rPr lang="en-GB" smtClean="0"/>
              <a:t>23/03/2021</a:t>
            </a:fld>
            <a:endParaRPr lang="en-GB" dirty="0"/>
          </a:p>
        </p:txBody>
      </p:sp>
      <p:sp>
        <p:nvSpPr>
          <p:cNvPr id="3" name="Slide Number Placeholder 2">
            <a:extLst>
              <a:ext uri="{FF2B5EF4-FFF2-40B4-BE49-F238E27FC236}">
                <a16:creationId xmlns:a16="http://schemas.microsoft.com/office/drawing/2014/main" id="{5B48135F-9055-4D40-B784-71AAE1B8AA1B}"/>
              </a:ext>
            </a:extLst>
          </p:cNvPr>
          <p:cNvSpPr>
            <a:spLocks noGrp="1"/>
          </p:cNvSpPr>
          <p:nvPr>
            <p:ph type="sldNum" sz="quarter" idx="12"/>
          </p:nvPr>
        </p:nvSpPr>
        <p:spPr/>
        <p:txBody>
          <a:bodyPr/>
          <a:lstStyle/>
          <a:p>
            <a:fld id="{C95B510F-D964-44AA-A99C-186A2B06872D}" type="slidenum">
              <a:rPr lang="en-GB" smtClean="0"/>
              <a:t>4</a:t>
            </a:fld>
            <a:endParaRPr lang="en-GB" dirty="0"/>
          </a:p>
        </p:txBody>
      </p:sp>
    </p:spTree>
    <p:extLst>
      <p:ext uri="{BB962C8B-B14F-4D97-AF65-F5344CB8AC3E}">
        <p14:creationId xmlns:p14="http://schemas.microsoft.com/office/powerpoint/2010/main" val="123318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21" name="Group 20">
            <a:extLst>
              <a:ext uri="{FF2B5EF4-FFF2-40B4-BE49-F238E27FC236}">
                <a16:creationId xmlns:a16="http://schemas.microsoft.com/office/drawing/2014/main" id="{26C61E84-4946-45D3-8D34-EA4929107FA1}"/>
              </a:ext>
            </a:extLst>
          </p:cNvPr>
          <p:cNvGrpSpPr/>
          <p:nvPr/>
        </p:nvGrpSpPr>
        <p:grpSpPr>
          <a:xfrm>
            <a:off x="683514" y="530352"/>
            <a:ext cx="10442448" cy="5769864"/>
            <a:chOff x="612648" y="301752"/>
            <a:chExt cx="10442448" cy="6455664"/>
          </a:xfrm>
        </p:grpSpPr>
        <p:sp>
          <p:nvSpPr>
            <p:cNvPr id="6" name="Oval 5">
              <a:extLst>
                <a:ext uri="{FF2B5EF4-FFF2-40B4-BE49-F238E27FC236}">
                  <a16:creationId xmlns:a16="http://schemas.microsoft.com/office/drawing/2014/main" id="{FE2EF584-CD16-4EFB-B18A-0D2592EA3D9A}"/>
                </a:ext>
              </a:extLst>
            </p:cNvPr>
            <p:cNvSpPr/>
            <p:nvPr/>
          </p:nvSpPr>
          <p:spPr>
            <a:xfrm>
              <a:off x="612648" y="301752"/>
              <a:ext cx="10442448" cy="6455664"/>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id="{D4B83490-E772-4DE6-BD93-28EE4FCBB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7992" y="2926080"/>
              <a:ext cx="2688336" cy="2317170"/>
            </a:xfrm>
            <a:prstGeom prst="rect">
              <a:avLst/>
            </a:prstGeom>
            <a:ln w="38100">
              <a:solidFill>
                <a:schemeClr val="tx1"/>
              </a:solidFill>
            </a:ln>
          </p:spPr>
        </p:pic>
        <p:pic>
          <p:nvPicPr>
            <p:cNvPr id="8" name="Picture 7" descr="A close up of a person&#10;&#10;Description automatically generated">
              <a:extLst>
                <a:ext uri="{FF2B5EF4-FFF2-40B4-BE49-F238E27FC236}">
                  <a16:creationId xmlns:a16="http://schemas.microsoft.com/office/drawing/2014/main" id="{545001A8-8060-4D18-8624-4646ED595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0478" y="1001268"/>
              <a:ext cx="1773935" cy="178536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60FD0515-0122-471A-B944-42DAE189E3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7882" y="953262"/>
              <a:ext cx="2016251" cy="177850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icture containing domestic cat&#10;&#10;Description automatically generated">
              <a:extLst>
                <a:ext uri="{FF2B5EF4-FFF2-40B4-BE49-F238E27FC236}">
                  <a16:creationId xmlns:a16="http://schemas.microsoft.com/office/drawing/2014/main" id="{22BCBAF7-DC60-4EC4-9BBC-6EDDD83191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2350" y="4203954"/>
              <a:ext cx="3017520" cy="1949958"/>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icture containing outdoor, ground, factory&#10;&#10;Description automatically generated">
              <a:extLst>
                <a:ext uri="{FF2B5EF4-FFF2-40B4-BE49-F238E27FC236}">
                  <a16:creationId xmlns:a16="http://schemas.microsoft.com/office/drawing/2014/main" id="{CBF910B0-0430-4B34-A4AC-C1A1124E7B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4198" y="4040449"/>
              <a:ext cx="2770632" cy="241401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a:extLst>
                <a:ext uri="{FF2B5EF4-FFF2-40B4-BE49-F238E27FC236}">
                  <a16:creationId xmlns:a16="http://schemas.microsoft.com/office/drawing/2014/main" id="{52772EBB-AD64-4206-B434-5892709680E3}"/>
                </a:ext>
              </a:extLst>
            </p:cNvPr>
            <p:cNvSpPr/>
            <p:nvPr/>
          </p:nvSpPr>
          <p:spPr>
            <a:xfrm>
              <a:off x="2407158" y="3456432"/>
              <a:ext cx="1607058" cy="44805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Kill me</a:t>
              </a:r>
            </a:p>
          </p:txBody>
        </p:sp>
        <p:sp>
          <p:nvSpPr>
            <p:cNvPr id="17" name="Rectangle 16">
              <a:extLst>
                <a:ext uri="{FF2B5EF4-FFF2-40B4-BE49-F238E27FC236}">
                  <a16:creationId xmlns:a16="http://schemas.microsoft.com/office/drawing/2014/main" id="{59C17AF7-E841-4DAE-9EDA-D54FE3D1287F}"/>
                </a:ext>
              </a:extLst>
            </p:cNvPr>
            <p:cNvSpPr/>
            <p:nvPr/>
          </p:nvSpPr>
          <p:spPr>
            <a:xfrm>
              <a:off x="3888486" y="515874"/>
              <a:ext cx="1545605" cy="45110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Injure me</a:t>
              </a:r>
            </a:p>
          </p:txBody>
        </p:sp>
        <p:sp>
          <p:nvSpPr>
            <p:cNvPr id="18" name="Rectangle 17">
              <a:extLst>
                <a:ext uri="{FF2B5EF4-FFF2-40B4-BE49-F238E27FC236}">
                  <a16:creationId xmlns:a16="http://schemas.microsoft.com/office/drawing/2014/main" id="{7D99FF68-1577-4988-B6E0-99CC50EAEF61}"/>
                </a:ext>
              </a:extLst>
            </p:cNvPr>
            <p:cNvSpPr/>
            <p:nvPr/>
          </p:nvSpPr>
          <p:spPr>
            <a:xfrm>
              <a:off x="6110478" y="564642"/>
              <a:ext cx="1706700" cy="405967"/>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Make me ill</a:t>
              </a:r>
            </a:p>
          </p:txBody>
        </p:sp>
        <p:sp>
          <p:nvSpPr>
            <p:cNvPr id="19" name="Rectangle 18">
              <a:extLst>
                <a:ext uri="{FF2B5EF4-FFF2-40B4-BE49-F238E27FC236}">
                  <a16:creationId xmlns:a16="http://schemas.microsoft.com/office/drawing/2014/main" id="{5CAB0162-E702-4674-B5A2-F0F6C795A559}"/>
                </a:ext>
              </a:extLst>
            </p:cNvPr>
            <p:cNvSpPr/>
            <p:nvPr/>
          </p:nvSpPr>
          <p:spPr>
            <a:xfrm>
              <a:off x="7386066" y="3639312"/>
              <a:ext cx="3067812" cy="40919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me early death</a:t>
              </a:r>
            </a:p>
          </p:txBody>
        </p:sp>
      </p:grpSp>
      <p:sp>
        <p:nvSpPr>
          <p:cNvPr id="2" name="Date Placeholder 1">
            <a:extLst>
              <a:ext uri="{FF2B5EF4-FFF2-40B4-BE49-F238E27FC236}">
                <a16:creationId xmlns:a16="http://schemas.microsoft.com/office/drawing/2014/main" id="{2FBE4354-0351-45CE-AE98-419BE09F1370}"/>
              </a:ext>
            </a:extLst>
          </p:cNvPr>
          <p:cNvSpPr>
            <a:spLocks noGrp="1"/>
          </p:cNvSpPr>
          <p:nvPr>
            <p:ph type="dt" sz="half" idx="10"/>
          </p:nvPr>
        </p:nvSpPr>
        <p:spPr/>
        <p:txBody>
          <a:bodyPr/>
          <a:lstStyle/>
          <a:p>
            <a:fld id="{47F70A1E-550F-4143-836C-15F8BE1FC350}" type="datetime1">
              <a:rPr lang="en-GB" smtClean="0"/>
              <a:t>23/03/2021</a:t>
            </a:fld>
            <a:endParaRPr lang="en-GB" dirty="0"/>
          </a:p>
        </p:txBody>
      </p:sp>
      <p:sp>
        <p:nvSpPr>
          <p:cNvPr id="3" name="Slide Number Placeholder 2">
            <a:extLst>
              <a:ext uri="{FF2B5EF4-FFF2-40B4-BE49-F238E27FC236}">
                <a16:creationId xmlns:a16="http://schemas.microsoft.com/office/drawing/2014/main" id="{380C9748-2613-4F6C-ABE9-A8A0D8F257C5}"/>
              </a:ext>
            </a:extLst>
          </p:cNvPr>
          <p:cNvSpPr>
            <a:spLocks noGrp="1"/>
          </p:cNvSpPr>
          <p:nvPr>
            <p:ph type="sldNum" sz="quarter" idx="12"/>
          </p:nvPr>
        </p:nvSpPr>
        <p:spPr/>
        <p:txBody>
          <a:bodyPr/>
          <a:lstStyle/>
          <a:p>
            <a:fld id="{C95B510F-D964-44AA-A99C-186A2B06872D}" type="slidenum">
              <a:rPr lang="en-GB" smtClean="0"/>
              <a:t>5</a:t>
            </a:fld>
            <a:endParaRPr lang="en-GB" dirty="0"/>
          </a:p>
        </p:txBody>
      </p:sp>
    </p:spTree>
    <p:extLst>
      <p:ext uri="{BB962C8B-B14F-4D97-AF65-F5344CB8AC3E}">
        <p14:creationId xmlns:p14="http://schemas.microsoft.com/office/powerpoint/2010/main" val="2825457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21" name="Group 20">
            <a:extLst>
              <a:ext uri="{FF2B5EF4-FFF2-40B4-BE49-F238E27FC236}">
                <a16:creationId xmlns:a16="http://schemas.microsoft.com/office/drawing/2014/main" id="{26C61E84-4946-45D3-8D34-EA4929107FA1}"/>
              </a:ext>
            </a:extLst>
          </p:cNvPr>
          <p:cNvGrpSpPr/>
          <p:nvPr/>
        </p:nvGrpSpPr>
        <p:grpSpPr>
          <a:xfrm>
            <a:off x="526049" y="297852"/>
            <a:ext cx="10469610" cy="6455664"/>
            <a:chOff x="493776" y="274320"/>
            <a:chExt cx="10469610" cy="6455664"/>
          </a:xfrm>
        </p:grpSpPr>
        <p:sp>
          <p:nvSpPr>
            <p:cNvPr id="6" name="Oval 5">
              <a:extLst>
                <a:ext uri="{FF2B5EF4-FFF2-40B4-BE49-F238E27FC236}">
                  <a16:creationId xmlns:a16="http://schemas.microsoft.com/office/drawing/2014/main" id="{FE2EF584-CD16-4EFB-B18A-0D2592EA3D9A}"/>
                </a:ext>
              </a:extLst>
            </p:cNvPr>
            <p:cNvSpPr/>
            <p:nvPr/>
          </p:nvSpPr>
          <p:spPr>
            <a:xfrm>
              <a:off x="493776" y="274320"/>
              <a:ext cx="10442448" cy="6455664"/>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id="{D4B83490-E772-4DE6-BD93-28EE4FCBB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856" y="2340864"/>
              <a:ext cx="2688336" cy="1483733"/>
            </a:xfrm>
            <a:prstGeom prst="rect">
              <a:avLst/>
            </a:prstGeom>
            <a:ln w="38100">
              <a:solidFill>
                <a:schemeClr val="tx1"/>
              </a:solidFill>
            </a:ln>
          </p:spPr>
        </p:pic>
        <p:sp>
          <p:nvSpPr>
            <p:cNvPr id="16" name="Rectangle 15">
              <a:extLst>
                <a:ext uri="{FF2B5EF4-FFF2-40B4-BE49-F238E27FC236}">
                  <a16:creationId xmlns:a16="http://schemas.microsoft.com/office/drawing/2014/main" id="{52772EBB-AD64-4206-B434-5892709680E3}"/>
                </a:ext>
              </a:extLst>
            </p:cNvPr>
            <p:cNvSpPr/>
            <p:nvPr/>
          </p:nvSpPr>
          <p:spPr>
            <a:xfrm>
              <a:off x="584947" y="3317658"/>
              <a:ext cx="3954780" cy="693600"/>
            </a:xfrm>
            <a:prstGeom prst="rect">
              <a:avLst/>
            </a:prstGeom>
            <a:solidFill>
              <a:srgbClr val="FFFF0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me work-related stress</a:t>
              </a:r>
            </a:p>
          </p:txBody>
        </p:sp>
        <p:sp>
          <p:nvSpPr>
            <p:cNvPr id="17" name="Rectangle 16">
              <a:extLst>
                <a:ext uri="{FF2B5EF4-FFF2-40B4-BE49-F238E27FC236}">
                  <a16:creationId xmlns:a16="http://schemas.microsoft.com/office/drawing/2014/main" id="{59C17AF7-E841-4DAE-9EDA-D54FE3D1287F}"/>
                </a:ext>
              </a:extLst>
            </p:cNvPr>
            <p:cNvSpPr/>
            <p:nvPr/>
          </p:nvSpPr>
          <p:spPr>
            <a:xfrm>
              <a:off x="2546335" y="821660"/>
              <a:ext cx="3447288" cy="761866"/>
            </a:xfrm>
            <a:prstGeom prst="rect">
              <a:avLst/>
            </a:prstGeom>
            <a:solidFill>
              <a:srgbClr val="FFFF0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me to fall from or through roofs</a:t>
              </a:r>
            </a:p>
          </p:txBody>
        </p:sp>
        <p:sp>
          <p:nvSpPr>
            <p:cNvPr id="18" name="Rectangle 17">
              <a:extLst>
                <a:ext uri="{FF2B5EF4-FFF2-40B4-BE49-F238E27FC236}">
                  <a16:creationId xmlns:a16="http://schemas.microsoft.com/office/drawing/2014/main" id="{7D99FF68-1577-4988-B6E0-99CC50EAEF61}"/>
                </a:ext>
              </a:extLst>
            </p:cNvPr>
            <p:cNvSpPr/>
            <p:nvPr/>
          </p:nvSpPr>
          <p:spPr>
            <a:xfrm>
              <a:off x="3680191" y="1710467"/>
              <a:ext cx="4480560" cy="517443"/>
            </a:xfrm>
            <a:prstGeom prst="rect">
              <a:avLst/>
            </a:prstGeom>
            <a:solidFill>
              <a:srgbClr val="FFFF0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me to do illegal gas fitting</a:t>
              </a:r>
            </a:p>
          </p:txBody>
        </p:sp>
        <p:sp>
          <p:nvSpPr>
            <p:cNvPr id="19" name="Rectangle 18">
              <a:extLst>
                <a:ext uri="{FF2B5EF4-FFF2-40B4-BE49-F238E27FC236}">
                  <a16:creationId xmlns:a16="http://schemas.microsoft.com/office/drawing/2014/main" id="{5CAB0162-E702-4674-B5A2-F0F6C795A559}"/>
                </a:ext>
              </a:extLst>
            </p:cNvPr>
            <p:cNvSpPr/>
            <p:nvPr/>
          </p:nvSpPr>
          <p:spPr>
            <a:xfrm>
              <a:off x="7278623" y="3345630"/>
              <a:ext cx="3684763" cy="779928"/>
            </a:xfrm>
            <a:prstGeom prst="rect">
              <a:avLst/>
            </a:prstGeom>
            <a:solidFill>
              <a:srgbClr val="FFFF0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a fork lift truck to injure me</a:t>
              </a:r>
            </a:p>
          </p:txBody>
        </p:sp>
      </p:grpSp>
      <p:grpSp>
        <p:nvGrpSpPr>
          <p:cNvPr id="2" name="Group 1">
            <a:extLst>
              <a:ext uri="{FF2B5EF4-FFF2-40B4-BE49-F238E27FC236}">
                <a16:creationId xmlns:a16="http://schemas.microsoft.com/office/drawing/2014/main" id="{17708C07-7B4C-496D-9DA1-1113288B5EA6}"/>
              </a:ext>
            </a:extLst>
          </p:cNvPr>
          <p:cNvGrpSpPr/>
          <p:nvPr/>
        </p:nvGrpSpPr>
        <p:grpSpPr>
          <a:xfrm>
            <a:off x="674370" y="793196"/>
            <a:ext cx="10058399" cy="4441743"/>
            <a:chOff x="674370" y="793196"/>
            <a:chExt cx="10058399" cy="4441743"/>
          </a:xfrm>
        </p:grpSpPr>
        <p:sp>
          <p:nvSpPr>
            <p:cNvPr id="14" name="Rectangle 13">
              <a:extLst>
                <a:ext uri="{FF2B5EF4-FFF2-40B4-BE49-F238E27FC236}">
                  <a16:creationId xmlns:a16="http://schemas.microsoft.com/office/drawing/2014/main" id="{7B75A8B8-8085-4651-8373-09F347EA540D}"/>
                </a:ext>
              </a:extLst>
            </p:cNvPr>
            <p:cNvSpPr/>
            <p:nvPr/>
          </p:nvSpPr>
          <p:spPr>
            <a:xfrm>
              <a:off x="7327750" y="2368474"/>
              <a:ext cx="3405019" cy="809066"/>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Expose me to asbestos and dust</a:t>
              </a:r>
            </a:p>
          </p:txBody>
        </p:sp>
        <p:sp>
          <p:nvSpPr>
            <p:cNvPr id="20" name="Rectangle 19">
              <a:extLst>
                <a:ext uri="{FF2B5EF4-FFF2-40B4-BE49-F238E27FC236}">
                  <a16:creationId xmlns:a16="http://schemas.microsoft.com/office/drawing/2014/main" id="{20EB1877-CC64-4CC6-83E7-24E5AC7FA82D}"/>
                </a:ext>
              </a:extLst>
            </p:cNvPr>
            <p:cNvSpPr/>
            <p:nvPr/>
          </p:nvSpPr>
          <p:spPr>
            <a:xfrm>
              <a:off x="4451156" y="4066028"/>
              <a:ext cx="2928590" cy="1168911"/>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me to be crushed and killed by a reversing truck</a:t>
              </a:r>
            </a:p>
          </p:txBody>
        </p:sp>
        <p:sp>
          <p:nvSpPr>
            <p:cNvPr id="22" name="Rectangle 21">
              <a:extLst>
                <a:ext uri="{FF2B5EF4-FFF2-40B4-BE49-F238E27FC236}">
                  <a16:creationId xmlns:a16="http://schemas.microsoft.com/office/drawing/2014/main" id="{433ADB82-6A2B-42DF-A267-BC0B7D1D07C1}"/>
                </a:ext>
              </a:extLst>
            </p:cNvPr>
            <p:cNvSpPr/>
            <p:nvPr/>
          </p:nvSpPr>
          <p:spPr>
            <a:xfrm>
              <a:off x="800100" y="2381025"/>
              <a:ext cx="3752177" cy="750795"/>
            </a:xfrm>
            <a:prstGeom prst="rect">
              <a:avLst/>
            </a:prstGeom>
            <a:solidFill>
              <a:srgbClr val="FFFF00"/>
            </a:solidFill>
            <a:ln w="285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GB" sz="2400" b="1" dirty="0">
                  <a:solidFill>
                    <a:srgbClr val="FF0000"/>
                  </a:solidFill>
                </a:rPr>
                <a:t>Expose me to fumes and gases</a:t>
              </a:r>
            </a:p>
          </p:txBody>
        </p:sp>
        <p:sp>
          <p:nvSpPr>
            <p:cNvPr id="23" name="Rectangle 22">
              <a:extLst>
                <a:ext uri="{FF2B5EF4-FFF2-40B4-BE49-F238E27FC236}">
                  <a16:creationId xmlns:a16="http://schemas.microsoft.com/office/drawing/2014/main" id="{A9D73242-182B-4B25-862D-187CD3B17161}"/>
                </a:ext>
              </a:extLst>
            </p:cNvPr>
            <p:cNvSpPr/>
            <p:nvPr/>
          </p:nvSpPr>
          <p:spPr>
            <a:xfrm>
              <a:off x="6238000" y="793196"/>
              <a:ext cx="3061448" cy="715564"/>
            </a:xfrm>
            <a:prstGeom prst="rect">
              <a:avLst/>
            </a:prstGeom>
            <a:solidFill>
              <a:srgbClr val="FFFF00"/>
            </a:solidFill>
            <a:ln w="2857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me dermatitis, asthma or cancer</a:t>
              </a:r>
            </a:p>
          </p:txBody>
        </p:sp>
        <p:sp>
          <p:nvSpPr>
            <p:cNvPr id="24" name="Rectangle 23">
              <a:extLst>
                <a:ext uri="{FF2B5EF4-FFF2-40B4-BE49-F238E27FC236}">
                  <a16:creationId xmlns:a16="http://schemas.microsoft.com/office/drawing/2014/main" id="{F434A0F1-4199-4535-AEFF-023812C40138}"/>
                </a:ext>
              </a:extLst>
            </p:cNvPr>
            <p:cNvSpPr/>
            <p:nvPr/>
          </p:nvSpPr>
          <p:spPr>
            <a:xfrm>
              <a:off x="7510630" y="4411352"/>
              <a:ext cx="3012142" cy="800727"/>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me hearing damage</a:t>
              </a:r>
            </a:p>
          </p:txBody>
        </p:sp>
        <p:sp>
          <p:nvSpPr>
            <p:cNvPr id="25" name="Rectangle 24">
              <a:extLst>
                <a:ext uri="{FF2B5EF4-FFF2-40B4-BE49-F238E27FC236}">
                  <a16:creationId xmlns:a16="http://schemas.microsoft.com/office/drawing/2014/main" id="{26B43574-D775-4415-A97A-A71461A21C36}"/>
                </a:ext>
              </a:extLst>
            </p:cNvPr>
            <p:cNvSpPr/>
            <p:nvPr/>
          </p:nvSpPr>
          <p:spPr>
            <a:xfrm>
              <a:off x="674370" y="4218834"/>
              <a:ext cx="3623310" cy="764645"/>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sz="2400" b="1" dirty="0">
                  <a:solidFill>
                    <a:srgbClr val="FF0000"/>
                  </a:solidFill>
                </a:rPr>
                <a:t>Cause me manual handling injuries</a:t>
              </a:r>
            </a:p>
          </p:txBody>
        </p:sp>
      </p:grpSp>
      <p:sp>
        <p:nvSpPr>
          <p:cNvPr id="3" name="Date Placeholder 2">
            <a:extLst>
              <a:ext uri="{FF2B5EF4-FFF2-40B4-BE49-F238E27FC236}">
                <a16:creationId xmlns:a16="http://schemas.microsoft.com/office/drawing/2014/main" id="{F6424BC7-96ED-4580-A0F5-BDAF67DF9263}"/>
              </a:ext>
            </a:extLst>
          </p:cNvPr>
          <p:cNvSpPr>
            <a:spLocks noGrp="1"/>
          </p:cNvSpPr>
          <p:nvPr>
            <p:ph type="dt" sz="half" idx="10"/>
          </p:nvPr>
        </p:nvSpPr>
        <p:spPr/>
        <p:txBody>
          <a:bodyPr/>
          <a:lstStyle/>
          <a:p>
            <a:fld id="{B8FB7BAB-CB3A-43A9-92A7-B4C582245108}" type="datetime1">
              <a:rPr lang="en-GB" smtClean="0"/>
              <a:t>23/03/2021</a:t>
            </a:fld>
            <a:endParaRPr lang="en-GB" dirty="0"/>
          </a:p>
        </p:txBody>
      </p:sp>
      <p:sp>
        <p:nvSpPr>
          <p:cNvPr id="7" name="Slide Number Placeholder 6">
            <a:extLst>
              <a:ext uri="{FF2B5EF4-FFF2-40B4-BE49-F238E27FC236}">
                <a16:creationId xmlns:a16="http://schemas.microsoft.com/office/drawing/2014/main" id="{F836AD8A-6446-41B6-B5FC-EDB03ED63F1D}"/>
              </a:ext>
            </a:extLst>
          </p:cNvPr>
          <p:cNvSpPr>
            <a:spLocks noGrp="1"/>
          </p:cNvSpPr>
          <p:nvPr>
            <p:ph type="sldNum" sz="quarter" idx="12"/>
          </p:nvPr>
        </p:nvSpPr>
        <p:spPr/>
        <p:txBody>
          <a:bodyPr/>
          <a:lstStyle/>
          <a:p>
            <a:fld id="{C95B510F-D964-44AA-A99C-186A2B06872D}" type="slidenum">
              <a:rPr lang="en-GB" smtClean="0"/>
              <a:t>6</a:t>
            </a:fld>
            <a:endParaRPr lang="en-GB" dirty="0"/>
          </a:p>
        </p:txBody>
      </p:sp>
    </p:spTree>
    <p:extLst>
      <p:ext uri="{BB962C8B-B14F-4D97-AF65-F5344CB8AC3E}">
        <p14:creationId xmlns:p14="http://schemas.microsoft.com/office/powerpoint/2010/main" val="70660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grpSp>
        <p:nvGrpSpPr>
          <p:cNvPr id="21" name="Group 20">
            <a:extLst>
              <a:ext uri="{FF2B5EF4-FFF2-40B4-BE49-F238E27FC236}">
                <a16:creationId xmlns:a16="http://schemas.microsoft.com/office/drawing/2014/main" id="{26C61E84-4946-45D3-8D34-EA4929107FA1}"/>
              </a:ext>
            </a:extLst>
          </p:cNvPr>
          <p:cNvGrpSpPr/>
          <p:nvPr/>
        </p:nvGrpSpPr>
        <p:grpSpPr>
          <a:xfrm>
            <a:off x="526049" y="263562"/>
            <a:ext cx="10442448" cy="6455664"/>
            <a:chOff x="493776" y="274320"/>
            <a:chExt cx="10442448" cy="6455664"/>
          </a:xfrm>
        </p:grpSpPr>
        <p:sp>
          <p:nvSpPr>
            <p:cNvPr id="6" name="Oval 5">
              <a:extLst>
                <a:ext uri="{FF2B5EF4-FFF2-40B4-BE49-F238E27FC236}">
                  <a16:creationId xmlns:a16="http://schemas.microsoft.com/office/drawing/2014/main" id="{FE2EF584-CD16-4EFB-B18A-0D2592EA3D9A}"/>
                </a:ext>
              </a:extLst>
            </p:cNvPr>
            <p:cNvSpPr/>
            <p:nvPr/>
          </p:nvSpPr>
          <p:spPr>
            <a:xfrm>
              <a:off x="493776" y="274320"/>
              <a:ext cx="10442448" cy="6455664"/>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a:extLst>
                <a:ext uri="{FF2B5EF4-FFF2-40B4-BE49-F238E27FC236}">
                  <a16:creationId xmlns:a16="http://schemas.microsoft.com/office/drawing/2014/main" id="{D4B83490-E772-4DE6-BD93-28EE4FCBB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856" y="2340864"/>
              <a:ext cx="2688336" cy="1483733"/>
            </a:xfrm>
            <a:prstGeom prst="rect">
              <a:avLst/>
            </a:prstGeom>
            <a:ln w="38100">
              <a:solidFill>
                <a:schemeClr val="tx1"/>
              </a:solidFill>
            </a:ln>
          </p:spPr>
        </p:pic>
        <p:sp>
          <p:nvSpPr>
            <p:cNvPr id="16" name="Rectangle 15">
              <a:extLst>
                <a:ext uri="{FF2B5EF4-FFF2-40B4-BE49-F238E27FC236}">
                  <a16:creationId xmlns:a16="http://schemas.microsoft.com/office/drawing/2014/main" id="{52772EBB-AD64-4206-B434-5892709680E3}"/>
                </a:ext>
              </a:extLst>
            </p:cNvPr>
            <p:cNvSpPr/>
            <p:nvPr/>
          </p:nvSpPr>
          <p:spPr>
            <a:xfrm>
              <a:off x="1527585" y="3317658"/>
              <a:ext cx="3012142" cy="501308"/>
            </a:xfrm>
            <a:prstGeom prst="rect">
              <a:avLst/>
            </a:prstGeom>
            <a:solidFill>
              <a:srgbClr val="FFFF0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Cause me work-related stress</a:t>
              </a:r>
            </a:p>
          </p:txBody>
        </p:sp>
        <p:sp>
          <p:nvSpPr>
            <p:cNvPr id="17" name="Rectangle 16">
              <a:extLst>
                <a:ext uri="{FF2B5EF4-FFF2-40B4-BE49-F238E27FC236}">
                  <a16:creationId xmlns:a16="http://schemas.microsoft.com/office/drawing/2014/main" id="{59C17AF7-E841-4DAE-9EDA-D54FE3D1287F}"/>
                </a:ext>
              </a:extLst>
            </p:cNvPr>
            <p:cNvSpPr/>
            <p:nvPr/>
          </p:nvSpPr>
          <p:spPr>
            <a:xfrm>
              <a:off x="2729751" y="974822"/>
              <a:ext cx="2240282" cy="628067"/>
            </a:xfrm>
            <a:prstGeom prst="rect">
              <a:avLst/>
            </a:prstGeom>
            <a:solidFill>
              <a:srgbClr val="FFFF0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Cause me to fall from or through roofs</a:t>
              </a:r>
            </a:p>
          </p:txBody>
        </p:sp>
        <p:sp>
          <p:nvSpPr>
            <p:cNvPr id="18" name="Rectangle 17">
              <a:extLst>
                <a:ext uri="{FF2B5EF4-FFF2-40B4-BE49-F238E27FC236}">
                  <a16:creationId xmlns:a16="http://schemas.microsoft.com/office/drawing/2014/main" id="{7D99FF68-1577-4988-B6E0-99CC50EAEF61}"/>
                </a:ext>
              </a:extLst>
            </p:cNvPr>
            <p:cNvSpPr/>
            <p:nvPr/>
          </p:nvSpPr>
          <p:spPr>
            <a:xfrm>
              <a:off x="4367603" y="1710467"/>
              <a:ext cx="3291841" cy="517443"/>
            </a:xfrm>
            <a:prstGeom prst="rect">
              <a:avLst/>
            </a:prstGeom>
            <a:solidFill>
              <a:srgbClr val="FFFF0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Cause me to do illegal gas fitting</a:t>
              </a:r>
            </a:p>
          </p:txBody>
        </p:sp>
        <p:sp>
          <p:nvSpPr>
            <p:cNvPr id="19" name="Rectangle 18">
              <a:extLst>
                <a:ext uri="{FF2B5EF4-FFF2-40B4-BE49-F238E27FC236}">
                  <a16:creationId xmlns:a16="http://schemas.microsoft.com/office/drawing/2014/main" id="{5CAB0162-E702-4674-B5A2-F0F6C795A559}"/>
                </a:ext>
              </a:extLst>
            </p:cNvPr>
            <p:cNvSpPr/>
            <p:nvPr/>
          </p:nvSpPr>
          <p:spPr>
            <a:xfrm>
              <a:off x="7278624" y="3345630"/>
              <a:ext cx="3457508" cy="462578"/>
            </a:xfrm>
            <a:prstGeom prst="rect">
              <a:avLst/>
            </a:prstGeom>
            <a:solidFill>
              <a:srgbClr val="FFFF00"/>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Cause a fork lift truck to injure me</a:t>
              </a:r>
            </a:p>
          </p:txBody>
        </p:sp>
      </p:grpSp>
      <p:grpSp>
        <p:nvGrpSpPr>
          <p:cNvPr id="2" name="Group 1">
            <a:extLst>
              <a:ext uri="{FF2B5EF4-FFF2-40B4-BE49-F238E27FC236}">
                <a16:creationId xmlns:a16="http://schemas.microsoft.com/office/drawing/2014/main" id="{17708C07-7B4C-496D-9DA1-1113288B5EA6}"/>
              </a:ext>
            </a:extLst>
          </p:cNvPr>
          <p:cNvGrpSpPr/>
          <p:nvPr/>
        </p:nvGrpSpPr>
        <p:grpSpPr>
          <a:xfrm>
            <a:off x="1133138" y="912068"/>
            <a:ext cx="9441631" cy="3885841"/>
            <a:chOff x="1133138" y="912068"/>
            <a:chExt cx="9441631" cy="3885841"/>
          </a:xfrm>
        </p:grpSpPr>
        <p:sp>
          <p:nvSpPr>
            <p:cNvPr id="14" name="Rectangle 13">
              <a:extLst>
                <a:ext uri="{FF2B5EF4-FFF2-40B4-BE49-F238E27FC236}">
                  <a16:creationId xmlns:a16="http://schemas.microsoft.com/office/drawing/2014/main" id="{7B75A8B8-8085-4651-8373-09F347EA540D}"/>
                </a:ext>
              </a:extLst>
            </p:cNvPr>
            <p:cNvSpPr/>
            <p:nvPr/>
          </p:nvSpPr>
          <p:spPr>
            <a:xfrm>
              <a:off x="7327751" y="2368474"/>
              <a:ext cx="3247018" cy="517443"/>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Expose me to asbestos and dust</a:t>
              </a:r>
            </a:p>
          </p:txBody>
        </p:sp>
        <p:sp>
          <p:nvSpPr>
            <p:cNvPr id="20" name="Rectangle 19">
              <a:extLst>
                <a:ext uri="{FF2B5EF4-FFF2-40B4-BE49-F238E27FC236}">
                  <a16:creationId xmlns:a16="http://schemas.microsoft.com/office/drawing/2014/main" id="{20EB1877-CC64-4CC6-83E7-24E5AC7FA82D}"/>
                </a:ext>
              </a:extLst>
            </p:cNvPr>
            <p:cNvSpPr/>
            <p:nvPr/>
          </p:nvSpPr>
          <p:spPr>
            <a:xfrm>
              <a:off x="4451156" y="4066029"/>
              <a:ext cx="2928590" cy="731880"/>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Cause me to be crushed and killed by a reversing truck</a:t>
              </a:r>
            </a:p>
          </p:txBody>
        </p:sp>
        <p:sp>
          <p:nvSpPr>
            <p:cNvPr id="22" name="Rectangle 21">
              <a:extLst>
                <a:ext uri="{FF2B5EF4-FFF2-40B4-BE49-F238E27FC236}">
                  <a16:creationId xmlns:a16="http://schemas.microsoft.com/office/drawing/2014/main" id="{433ADB82-6A2B-42DF-A267-BC0B7D1D07C1}"/>
                </a:ext>
              </a:extLst>
            </p:cNvPr>
            <p:cNvSpPr/>
            <p:nvPr/>
          </p:nvSpPr>
          <p:spPr>
            <a:xfrm>
              <a:off x="1337532" y="2381025"/>
              <a:ext cx="3214745" cy="517443"/>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Expose me to fumes and gases</a:t>
              </a:r>
            </a:p>
          </p:txBody>
        </p:sp>
        <p:sp>
          <p:nvSpPr>
            <p:cNvPr id="23" name="Rectangle 22">
              <a:extLst>
                <a:ext uri="{FF2B5EF4-FFF2-40B4-BE49-F238E27FC236}">
                  <a16:creationId xmlns:a16="http://schemas.microsoft.com/office/drawing/2014/main" id="{A9D73242-182B-4B25-862D-187CD3B17161}"/>
                </a:ext>
              </a:extLst>
            </p:cNvPr>
            <p:cNvSpPr/>
            <p:nvPr/>
          </p:nvSpPr>
          <p:spPr>
            <a:xfrm>
              <a:off x="5991112" y="912068"/>
              <a:ext cx="2240282" cy="628067"/>
            </a:xfrm>
            <a:prstGeom prst="rect">
              <a:avLst/>
            </a:prstGeom>
            <a:solidFill>
              <a:srgbClr val="FFFF00"/>
            </a:solidFill>
            <a:ln w="28575">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Cause me dermatitis, asthma or cancer</a:t>
              </a:r>
            </a:p>
          </p:txBody>
        </p:sp>
        <p:sp>
          <p:nvSpPr>
            <p:cNvPr id="24" name="Rectangle 23">
              <a:extLst>
                <a:ext uri="{FF2B5EF4-FFF2-40B4-BE49-F238E27FC236}">
                  <a16:creationId xmlns:a16="http://schemas.microsoft.com/office/drawing/2014/main" id="{F434A0F1-4199-4535-AEFF-023812C40138}"/>
                </a:ext>
              </a:extLst>
            </p:cNvPr>
            <p:cNvSpPr/>
            <p:nvPr/>
          </p:nvSpPr>
          <p:spPr>
            <a:xfrm>
              <a:off x="7510630" y="4137033"/>
              <a:ext cx="3012142" cy="501308"/>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Cause me hearing damage</a:t>
              </a:r>
            </a:p>
          </p:txBody>
        </p:sp>
        <p:sp>
          <p:nvSpPr>
            <p:cNvPr id="25" name="Rectangle 24">
              <a:extLst>
                <a:ext uri="{FF2B5EF4-FFF2-40B4-BE49-F238E27FC236}">
                  <a16:creationId xmlns:a16="http://schemas.microsoft.com/office/drawing/2014/main" id="{26B43574-D775-4415-A97A-A71461A21C36}"/>
                </a:ext>
              </a:extLst>
            </p:cNvPr>
            <p:cNvSpPr/>
            <p:nvPr/>
          </p:nvSpPr>
          <p:spPr>
            <a:xfrm>
              <a:off x="1133138" y="4138825"/>
              <a:ext cx="3105373" cy="573024"/>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r>
                <a:rPr lang="en-GB" dirty="0">
                  <a:solidFill>
                    <a:srgbClr val="FF0000"/>
                  </a:solidFill>
                </a:rPr>
                <a:t>Cause manual handling injuries</a:t>
              </a:r>
            </a:p>
          </p:txBody>
        </p:sp>
      </p:grpSp>
      <p:sp>
        <p:nvSpPr>
          <p:cNvPr id="26" name="Rectangle 25">
            <a:extLst>
              <a:ext uri="{FF2B5EF4-FFF2-40B4-BE49-F238E27FC236}">
                <a16:creationId xmlns:a16="http://schemas.microsoft.com/office/drawing/2014/main" id="{2C419E8D-EA62-4025-91B3-D371305AE076}"/>
              </a:ext>
            </a:extLst>
          </p:cNvPr>
          <p:cNvSpPr/>
          <p:nvPr/>
        </p:nvSpPr>
        <p:spPr>
          <a:xfrm>
            <a:off x="4454966" y="5098539"/>
            <a:ext cx="2928590" cy="731880"/>
          </a:xfrm>
          <a:prstGeom prst="rect">
            <a:avLst/>
          </a:prstGeom>
          <a:solidFill>
            <a:srgbClr val="FFFF00"/>
          </a:solidFill>
          <a:ln w="28575">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chemeClr val="tx1"/>
                </a:solidFill>
              </a:rPr>
              <a:t>ANY OTHER THOUGHTS?</a:t>
            </a:r>
          </a:p>
        </p:txBody>
      </p:sp>
      <p:sp>
        <p:nvSpPr>
          <p:cNvPr id="3" name="Date Placeholder 2">
            <a:extLst>
              <a:ext uri="{FF2B5EF4-FFF2-40B4-BE49-F238E27FC236}">
                <a16:creationId xmlns:a16="http://schemas.microsoft.com/office/drawing/2014/main" id="{916890FE-156F-4273-B2B4-1C40DEF82F03}"/>
              </a:ext>
            </a:extLst>
          </p:cNvPr>
          <p:cNvSpPr>
            <a:spLocks noGrp="1"/>
          </p:cNvSpPr>
          <p:nvPr>
            <p:ph type="dt" sz="half" idx="10"/>
          </p:nvPr>
        </p:nvSpPr>
        <p:spPr/>
        <p:txBody>
          <a:bodyPr/>
          <a:lstStyle/>
          <a:p>
            <a:fld id="{1B532E96-D1D3-4095-B656-E60008575B93}" type="datetime1">
              <a:rPr lang="en-GB" smtClean="0"/>
              <a:t>23/03/2021</a:t>
            </a:fld>
            <a:endParaRPr lang="en-GB" dirty="0"/>
          </a:p>
        </p:txBody>
      </p:sp>
      <p:sp>
        <p:nvSpPr>
          <p:cNvPr id="7" name="Slide Number Placeholder 6">
            <a:extLst>
              <a:ext uri="{FF2B5EF4-FFF2-40B4-BE49-F238E27FC236}">
                <a16:creationId xmlns:a16="http://schemas.microsoft.com/office/drawing/2014/main" id="{09B5F821-9665-456F-9B53-A61E6D5F8EA6}"/>
              </a:ext>
            </a:extLst>
          </p:cNvPr>
          <p:cNvSpPr>
            <a:spLocks noGrp="1"/>
          </p:cNvSpPr>
          <p:nvPr>
            <p:ph type="sldNum" sz="quarter" idx="12"/>
          </p:nvPr>
        </p:nvSpPr>
        <p:spPr/>
        <p:txBody>
          <a:bodyPr/>
          <a:lstStyle/>
          <a:p>
            <a:fld id="{C95B510F-D964-44AA-A99C-186A2B06872D}" type="slidenum">
              <a:rPr lang="en-GB" smtClean="0"/>
              <a:t>7</a:t>
            </a:fld>
            <a:endParaRPr lang="en-GB" dirty="0"/>
          </a:p>
        </p:txBody>
      </p:sp>
    </p:spTree>
    <p:extLst>
      <p:ext uri="{BB962C8B-B14F-4D97-AF65-F5344CB8AC3E}">
        <p14:creationId xmlns:p14="http://schemas.microsoft.com/office/powerpoint/2010/main" val="32410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928116" y="1280160"/>
            <a:ext cx="10277646" cy="3394710"/>
          </a:xfrm>
        </p:spPr>
        <p:txBody>
          <a:bodyPr>
            <a:normAutofit/>
          </a:bodyPr>
          <a:lstStyle/>
          <a:p>
            <a:r>
              <a:rPr lang="en-GB" sz="3600" b="1" dirty="0">
                <a:solidFill>
                  <a:srgbClr val="C00000"/>
                </a:solidFill>
                <a:latin typeface="+mn-lt"/>
              </a:rPr>
              <a:t>GB Health and Safety Law</a:t>
            </a:r>
            <a:br>
              <a:rPr lang="en-GB" sz="5400" dirty="0">
                <a:solidFill>
                  <a:srgbClr val="C00000"/>
                </a:solidFill>
                <a:latin typeface="+mn-lt"/>
              </a:rPr>
            </a:br>
            <a:br>
              <a:rPr lang="en-GB" sz="5400" dirty="0">
                <a:solidFill>
                  <a:srgbClr val="C00000"/>
                </a:solidFill>
                <a:latin typeface="+mn-lt"/>
              </a:rPr>
            </a:br>
            <a:r>
              <a:rPr lang="en-GB" sz="3200" b="1" dirty="0">
                <a:solidFill>
                  <a:srgbClr val="C00000"/>
                </a:solidFill>
                <a:latin typeface="+mn-lt"/>
              </a:rPr>
              <a:t>Demands</a:t>
            </a:r>
            <a:br>
              <a:rPr lang="en-GB" sz="3200" b="1" dirty="0">
                <a:solidFill>
                  <a:srgbClr val="C00000"/>
                </a:solidFill>
                <a:latin typeface="+mn-lt"/>
              </a:rPr>
            </a:br>
            <a:br>
              <a:rPr lang="en-GB" sz="3200" dirty="0">
                <a:solidFill>
                  <a:srgbClr val="C00000"/>
                </a:solidFill>
                <a:latin typeface="+mn-lt"/>
              </a:rPr>
            </a:br>
            <a:r>
              <a:rPr lang="en-GB" sz="3200" b="1" dirty="0">
                <a:solidFill>
                  <a:srgbClr val="0070C0"/>
                </a:solidFill>
                <a:latin typeface="+mn-lt"/>
              </a:rPr>
              <a:t>All workers have a right to work in places, where </a:t>
            </a:r>
            <a:br>
              <a:rPr lang="en-GB" sz="3200" b="1" dirty="0">
                <a:solidFill>
                  <a:srgbClr val="0070C0"/>
                </a:solidFill>
                <a:latin typeface="+mn-lt"/>
              </a:rPr>
            </a:br>
            <a:r>
              <a:rPr lang="en-GB" sz="3200" b="1" dirty="0">
                <a:solidFill>
                  <a:srgbClr val="0070C0"/>
                </a:solidFill>
                <a:latin typeface="+mn-lt"/>
              </a:rPr>
              <a:t>risks to their health and safety are properly controlled</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3" name="Date Placeholder 2">
            <a:extLst>
              <a:ext uri="{FF2B5EF4-FFF2-40B4-BE49-F238E27FC236}">
                <a16:creationId xmlns:a16="http://schemas.microsoft.com/office/drawing/2014/main" id="{9D989D52-31E8-4DCD-869C-CD3E83EF34A1}"/>
              </a:ext>
            </a:extLst>
          </p:cNvPr>
          <p:cNvSpPr>
            <a:spLocks noGrp="1"/>
          </p:cNvSpPr>
          <p:nvPr>
            <p:ph type="dt" sz="half" idx="10"/>
          </p:nvPr>
        </p:nvSpPr>
        <p:spPr/>
        <p:txBody>
          <a:bodyPr/>
          <a:lstStyle/>
          <a:p>
            <a:fld id="{BCA09595-FBBD-4086-99EB-6EC6F917C6F6}" type="datetime1">
              <a:rPr lang="en-GB" smtClean="0"/>
              <a:t>23/03/2021</a:t>
            </a:fld>
            <a:endParaRPr lang="en-GB" dirty="0"/>
          </a:p>
        </p:txBody>
      </p:sp>
      <p:sp>
        <p:nvSpPr>
          <p:cNvPr id="4" name="Slide Number Placeholder 3">
            <a:extLst>
              <a:ext uri="{FF2B5EF4-FFF2-40B4-BE49-F238E27FC236}">
                <a16:creationId xmlns:a16="http://schemas.microsoft.com/office/drawing/2014/main" id="{AF21F574-8A69-4CCE-AB71-8F21B25AC955}"/>
              </a:ext>
            </a:extLst>
          </p:cNvPr>
          <p:cNvSpPr>
            <a:spLocks noGrp="1"/>
          </p:cNvSpPr>
          <p:nvPr>
            <p:ph type="sldNum" sz="quarter" idx="12"/>
          </p:nvPr>
        </p:nvSpPr>
        <p:spPr/>
        <p:txBody>
          <a:bodyPr/>
          <a:lstStyle/>
          <a:p>
            <a:fld id="{C95B510F-D964-44AA-A99C-186A2B06872D}" type="slidenum">
              <a:rPr lang="en-GB" smtClean="0"/>
              <a:t>8</a:t>
            </a:fld>
            <a:endParaRPr lang="en-GB" dirty="0"/>
          </a:p>
        </p:txBody>
      </p:sp>
    </p:spTree>
    <p:extLst>
      <p:ext uri="{BB962C8B-B14F-4D97-AF65-F5344CB8AC3E}">
        <p14:creationId xmlns:p14="http://schemas.microsoft.com/office/powerpoint/2010/main" val="3317008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936E-A5C6-4D13-88C9-DEAE4533B23F}"/>
              </a:ext>
            </a:extLst>
          </p:cNvPr>
          <p:cNvSpPr>
            <a:spLocks noGrp="1"/>
          </p:cNvSpPr>
          <p:nvPr>
            <p:ph type="ctrTitle"/>
          </p:nvPr>
        </p:nvSpPr>
        <p:spPr>
          <a:xfrm>
            <a:off x="705481" y="2217420"/>
            <a:ext cx="10438769" cy="2528316"/>
          </a:xfrm>
        </p:spPr>
        <p:txBody>
          <a:bodyPr>
            <a:normAutofit/>
          </a:bodyPr>
          <a:lstStyle/>
          <a:p>
            <a:r>
              <a:rPr lang="en-GB" sz="3200" b="1" dirty="0">
                <a:solidFill>
                  <a:srgbClr val="C00000"/>
                </a:solidFill>
                <a:latin typeface="+mn-lt"/>
              </a:rPr>
              <a:t>Says </a:t>
            </a:r>
            <a:br>
              <a:rPr lang="en-GB" sz="3200" b="1" dirty="0">
                <a:solidFill>
                  <a:srgbClr val="C00000"/>
                </a:solidFill>
                <a:latin typeface="+mn-lt"/>
              </a:rPr>
            </a:br>
            <a:br>
              <a:rPr lang="en-GB" sz="3200" b="1" dirty="0">
                <a:solidFill>
                  <a:srgbClr val="C00000"/>
                </a:solidFill>
                <a:latin typeface="+mn-lt"/>
              </a:rPr>
            </a:br>
            <a:r>
              <a:rPr lang="en-GB" sz="3200" b="1" dirty="0">
                <a:solidFill>
                  <a:srgbClr val="C00000"/>
                </a:solidFill>
                <a:latin typeface="+mn-lt"/>
              </a:rPr>
              <a:t>“Everyone has the right to come home safe and well from their job.”</a:t>
            </a:r>
            <a:br>
              <a:rPr lang="en-GB" sz="3200" b="1" dirty="0">
                <a:solidFill>
                  <a:srgbClr val="C00000"/>
                </a:solidFill>
                <a:latin typeface="+mn-lt"/>
              </a:rPr>
            </a:br>
            <a:r>
              <a:rPr lang="en-GB" sz="4000" dirty="0"/>
              <a:t> </a:t>
            </a:r>
          </a:p>
        </p:txBody>
      </p:sp>
      <p:pic>
        <p:nvPicPr>
          <p:cNvPr id="5" name="Picture 4" descr="A picture containing text, cabinet&#10;&#10;Description automatically generated">
            <a:extLst>
              <a:ext uri="{FF2B5EF4-FFF2-40B4-BE49-F238E27FC236}">
                <a16:creationId xmlns:a16="http://schemas.microsoft.com/office/drawing/2014/main" id="{C11BEE6D-1044-4C9A-8681-E1137BF80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573" y="0"/>
            <a:ext cx="1745427" cy="1379621"/>
          </a:xfrm>
          <a:prstGeom prst="rect">
            <a:avLst/>
          </a:prstGeom>
        </p:spPr>
      </p:pic>
      <p:sp>
        <p:nvSpPr>
          <p:cNvPr id="4" name="Rectangle 2">
            <a:extLst>
              <a:ext uri="{FF2B5EF4-FFF2-40B4-BE49-F238E27FC236}">
                <a16:creationId xmlns:a16="http://schemas.microsoft.com/office/drawing/2014/main" id="{910CC50C-8DD9-4082-8D55-CC83595BBA3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Object 5">
            <a:extLst>
              <a:ext uri="{FF2B5EF4-FFF2-40B4-BE49-F238E27FC236}">
                <a16:creationId xmlns:a16="http://schemas.microsoft.com/office/drawing/2014/main" id="{08CD6D6B-754C-499D-93EF-9BACDAF08B17}"/>
              </a:ext>
            </a:extLst>
          </p:cNvPr>
          <p:cNvGraphicFramePr>
            <a:graphicFrameLocks noChangeAspect="1"/>
          </p:cNvGraphicFramePr>
          <p:nvPr>
            <p:extLst>
              <p:ext uri="{D42A27DB-BD31-4B8C-83A1-F6EECF244321}">
                <p14:modId xmlns:p14="http://schemas.microsoft.com/office/powerpoint/2010/main" val="1295723326"/>
              </p:ext>
            </p:extLst>
          </p:nvPr>
        </p:nvGraphicFramePr>
        <p:xfrm>
          <a:off x="5132017" y="761079"/>
          <a:ext cx="1397876" cy="1219200"/>
        </p:xfrm>
        <a:graphic>
          <a:graphicData uri="http://schemas.openxmlformats.org/presentationml/2006/ole">
            <mc:AlternateContent xmlns:mc="http://schemas.openxmlformats.org/markup-compatibility/2006">
              <mc:Choice xmlns:v="urn:schemas-microsoft-com:vml" Requires="v">
                <p:oleObj spid="_x0000_s1026" name="Bitmap Image" r:id="rId5" imgW="587844" imgH="609524" progId="Paint.Picture">
                  <p:embed/>
                </p:oleObj>
              </mc:Choice>
              <mc:Fallback>
                <p:oleObj name="Bitmap Image" r:id="rId5" imgW="587844" imgH="609524" progId="Paint.Picture">
                  <p:embed/>
                  <p:pic>
                    <p:nvPicPr>
                      <p:cNvPr id="6" name="Object 5">
                        <a:extLst>
                          <a:ext uri="{FF2B5EF4-FFF2-40B4-BE49-F238E27FC236}">
                            <a16:creationId xmlns:a16="http://schemas.microsoft.com/office/drawing/2014/main" id="{08CD6D6B-754C-499D-93EF-9BACDAF08B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2017" y="761079"/>
                        <a:ext cx="1397876" cy="1219200"/>
                      </a:xfrm>
                      <a:prstGeom prst="rect">
                        <a:avLst/>
                      </a:prstGeom>
                      <a:noFill/>
                    </p:spPr>
                  </p:pic>
                </p:oleObj>
              </mc:Fallback>
            </mc:AlternateContent>
          </a:graphicData>
        </a:graphic>
      </p:graphicFrame>
      <p:sp>
        <p:nvSpPr>
          <p:cNvPr id="3" name="Date Placeholder 2">
            <a:extLst>
              <a:ext uri="{FF2B5EF4-FFF2-40B4-BE49-F238E27FC236}">
                <a16:creationId xmlns:a16="http://schemas.microsoft.com/office/drawing/2014/main" id="{3BCDAC51-574C-4B15-9D3F-FA05E99A43C9}"/>
              </a:ext>
            </a:extLst>
          </p:cNvPr>
          <p:cNvSpPr>
            <a:spLocks noGrp="1"/>
          </p:cNvSpPr>
          <p:nvPr>
            <p:ph type="dt" sz="half" idx="10"/>
          </p:nvPr>
        </p:nvSpPr>
        <p:spPr/>
        <p:txBody>
          <a:bodyPr/>
          <a:lstStyle/>
          <a:p>
            <a:fld id="{8CA8F7B8-27B2-4BBA-A189-F16DFD2843C5}" type="datetime1">
              <a:rPr lang="en-GB" smtClean="0"/>
              <a:t>23/03/2021</a:t>
            </a:fld>
            <a:endParaRPr lang="en-GB" dirty="0"/>
          </a:p>
        </p:txBody>
      </p:sp>
      <p:sp>
        <p:nvSpPr>
          <p:cNvPr id="7" name="Slide Number Placeholder 6">
            <a:extLst>
              <a:ext uri="{FF2B5EF4-FFF2-40B4-BE49-F238E27FC236}">
                <a16:creationId xmlns:a16="http://schemas.microsoft.com/office/drawing/2014/main" id="{ADE8A31B-7F5C-453B-8301-E4B034B174C4}"/>
              </a:ext>
            </a:extLst>
          </p:cNvPr>
          <p:cNvSpPr>
            <a:spLocks noGrp="1"/>
          </p:cNvSpPr>
          <p:nvPr>
            <p:ph type="sldNum" sz="quarter" idx="12"/>
          </p:nvPr>
        </p:nvSpPr>
        <p:spPr/>
        <p:txBody>
          <a:bodyPr/>
          <a:lstStyle/>
          <a:p>
            <a:fld id="{C95B510F-D964-44AA-A99C-186A2B06872D}" type="slidenum">
              <a:rPr lang="en-GB" smtClean="0"/>
              <a:t>9</a:t>
            </a:fld>
            <a:endParaRPr lang="en-GB" dirty="0"/>
          </a:p>
        </p:txBody>
      </p:sp>
    </p:spTree>
    <p:extLst>
      <p:ext uri="{BB962C8B-B14F-4D97-AF65-F5344CB8AC3E}">
        <p14:creationId xmlns:p14="http://schemas.microsoft.com/office/powerpoint/2010/main" val="25758364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1079</TotalTime>
  <Words>2180</Words>
  <Application>Microsoft Office PowerPoint</Application>
  <PresentationFormat>Widescreen</PresentationFormat>
  <Paragraphs>249</Paragraphs>
  <Slides>18</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3" baseType="lpstr">
      <vt:lpstr>Arial</vt:lpstr>
      <vt:lpstr>Calibri</vt:lpstr>
      <vt:lpstr>Calibri Light</vt:lpstr>
      <vt:lpstr>Office Theme</vt:lpstr>
      <vt:lpstr>Bitmap Image</vt:lpstr>
      <vt:lpstr>Your Health and Safety at Work It is Precious</vt:lpstr>
      <vt:lpstr>   UK workplaces are one of the safest in the world</vt:lpstr>
      <vt:lpstr>   UK workplaces are one of the safest in the world</vt:lpstr>
      <vt:lpstr>PowerPoint Presentation</vt:lpstr>
      <vt:lpstr>PowerPoint Presentation</vt:lpstr>
      <vt:lpstr>PowerPoint Presentation</vt:lpstr>
      <vt:lpstr>PowerPoint Presentation</vt:lpstr>
      <vt:lpstr>GB Health and Safety Law  Demands  All workers have a right to work in places, where  risks to their health and safety are properly controlled</vt:lpstr>
      <vt:lpstr>Says   “Everyone has the right to come home safe and well from their job.”  </vt:lpstr>
      <vt:lpstr>PowerPoint Presentation</vt:lpstr>
      <vt:lpstr>So, you shouldn’t have to work in places like … </vt:lpstr>
      <vt:lpstr>PowerPoint Presentation</vt:lpstr>
      <vt:lpstr>You do not need to become a statistics…</vt:lpstr>
      <vt:lpstr>We do not need …</vt:lpstr>
      <vt:lpstr>Because of work related ill health,  we hear   Chris saying …</vt:lpstr>
      <vt:lpstr>The LOcHER approach is designed to help you,  to look after your health at work use the resources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Rajan</dc:creator>
  <cp:lastModifiedBy>Bob Rajan</cp:lastModifiedBy>
  <cp:revision>5</cp:revision>
  <dcterms:created xsi:type="dcterms:W3CDTF">2021-02-01T14:55:34Z</dcterms:created>
  <dcterms:modified xsi:type="dcterms:W3CDTF">2021-03-23T18:43:32Z</dcterms:modified>
</cp:coreProperties>
</file>