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3"/>
  </p:notesMasterIdLst>
  <p:sldIdLst>
    <p:sldId id="286" r:id="rId5"/>
    <p:sldId id="280" r:id="rId6"/>
    <p:sldId id="270" r:id="rId7"/>
    <p:sldId id="271" r:id="rId8"/>
    <p:sldId id="285" r:id="rId9"/>
    <p:sldId id="281" r:id="rId10"/>
    <p:sldId id="273"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E1DFF8-AF7E-42DF-A220-D0CD245B9B22}" v="12" dt="2021-04-26T05:45:04.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61" d="100"/>
          <a:sy n="61" d="100"/>
        </p:scale>
        <p:origin x="960" y="5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160" y="2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Rajan" userId="efe1b2ae-a6ce-4d4c-a207-b19fb703a183" providerId="ADAL" clId="{23E1DFF8-AF7E-42DF-A220-D0CD245B9B22}"/>
    <pc:docChg chg="custSel modSld">
      <pc:chgData name="Bob Rajan" userId="efe1b2ae-a6ce-4d4c-a207-b19fb703a183" providerId="ADAL" clId="{23E1DFF8-AF7E-42DF-A220-D0CD245B9B22}" dt="2021-04-26T05:46:04.968" v="485" actId="1076"/>
      <pc:docMkLst>
        <pc:docMk/>
      </pc:docMkLst>
      <pc:sldChg chg="delSp modSp mod modNotes">
        <pc:chgData name="Bob Rajan" userId="efe1b2ae-a6ce-4d4c-a207-b19fb703a183" providerId="ADAL" clId="{23E1DFF8-AF7E-42DF-A220-D0CD245B9B22}" dt="2021-04-16T12:20:26.767" v="348" actId="255"/>
        <pc:sldMkLst>
          <pc:docMk/>
          <pc:sldMk cId="316406247" sldId="270"/>
        </pc:sldMkLst>
        <pc:spChg chg="mod">
          <ac:chgData name="Bob Rajan" userId="efe1b2ae-a6ce-4d4c-a207-b19fb703a183" providerId="ADAL" clId="{23E1DFF8-AF7E-42DF-A220-D0CD245B9B22}" dt="2021-04-16T12:00:39.028" v="45" actId="113"/>
          <ac:spMkLst>
            <pc:docMk/>
            <pc:sldMk cId="316406247" sldId="270"/>
            <ac:spMk id="2" creationId="{00000000-0000-0000-0000-000000000000}"/>
          </ac:spMkLst>
        </pc:spChg>
        <pc:spChg chg="mod">
          <ac:chgData name="Bob Rajan" userId="efe1b2ae-a6ce-4d4c-a207-b19fb703a183" providerId="ADAL" clId="{23E1DFF8-AF7E-42DF-A220-D0CD245B9B22}" dt="2021-04-16T12:00:56.756" v="47" actId="1076"/>
          <ac:spMkLst>
            <pc:docMk/>
            <pc:sldMk cId="316406247" sldId="270"/>
            <ac:spMk id="9" creationId="{F2EB81C3-2920-4EE8-BD85-5809531955BB}"/>
          </ac:spMkLst>
        </pc:spChg>
        <pc:picChg chg="mod">
          <ac:chgData name="Bob Rajan" userId="efe1b2ae-a6ce-4d4c-a207-b19fb703a183" providerId="ADAL" clId="{23E1DFF8-AF7E-42DF-A220-D0CD245B9B22}" dt="2021-04-16T12:00:26.505" v="42" actId="1076"/>
          <ac:picMkLst>
            <pc:docMk/>
            <pc:sldMk cId="316406247" sldId="270"/>
            <ac:picMk id="4" creationId="{00000000-0000-0000-0000-000000000000}"/>
          </ac:picMkLst>
        </pc:picChg>
        <pc:picChg chg="mod">
          <ac:chgData name="Bob Rajan" userId="efe1b2ae-a6ce-4d4c-a207-b19fb703a183" providerId="ADAL" clId="{23E1DFF8-AF7E-42DF-A220-D0CD245B9B22}" dt="2021-04-16T12:01:00.846" v="49" actId="14100"/>
          <ac:picMkLst>
            <pc:docMk/>
            <pc:sldMk cId="316406247" sldId="270"/>
            <ac:picMk id="15" creationId="{E77B28A0-256B-4E9A-A586-4D5094AE0DBA}"/>
          </ac:picMkLst>
        </pc:picChg>
        <pc:cxnChg chg="del">
          <ac:chgData name="Bob Rajan" userId="efe1b2ae-a6ce-4d4c-a207-b19fb703a183" providerId="ADAL" clId="{23E1DFF8-AF7E-42DF-A220-D0CD245B9B22}" dt="2021-04-16T12:00:21.806" v="41" actId="478"/>
          <ac:cxnSpMkLst>
            <pc:docMk/>
            <pc:sldMk cId="316406247" sldId="270"/>
            <ac:cxnSpMk id="8" creationId="{00000000-0000-0000-0000-000000000000}"/>
          </ac:cxnSpMkLst>
        </pc:cxnChg>
        <pc:cxnChg chg="del">
          <ac:chgData name="Bob Rajan" userId="efe1b2ae-a6ce-4d4c-a207-b19fb703a183" providerId="ADAL" clId="{23E1DFF8-AF7E-42DF-A220-D0CD245B9B22}" dt="2021-04-16T12:00:20.772" v="40" actId="478"/>
          <ac:cxnSpMkLst>
            <pc:docMk/>
            <pc:sldMk cId="316406247" sldId="270"/>
            <ac:cxnSpMk id="10" creationId="{00000000-0000-0000-0000-000000000000}"/>
          </ac:cxnSpMkLst>
        </pc:cxnChg>
        <pc:cxnChg chg="del mod">
          <ac:chgData name="Bob Rajan" userId="efe1b2ae-a6ce-4d4c-a207-b19fb703a183" providerId="ADAL" clId="{23E1DFF8-AF7E-42DF-A220-D0CD245B9B22}" dt="2021-04-16T12:00:19.080" v="39" actId="478"/>
          <ac:cxnSpMkLst>
            <pc:docMk/>
            <pc:sldMk cId="316406247" sldId="270"/>
            <ac:cxnSpMk id="13" creationId="{00000000-0000-0000-0000-000000000000}"/>
          </ac:cxnSpMkLst>
        </pc:cxnChg>
        <pc:cxnChg chg="del">
          <ac:chgData name="Bob Rajan" userId="efe1b2ae-a6ce-4d4c-a207-b19fb703a183" providerId="ADAL" clId="{23E1DFF8-AF7E-42DF-A220-D0CD245B9B22}" dt="2021-04-16T12:00:17.461" v="37" actId="478"/>
          <ac:cxnSpMkLst>
            <pc:docMk/>
            <pc:sldMk cId="316406247" sldId="270"/>
            <ac:cxnSpMk id="17" creationId="{00000000-0000-0000-0000-000000000000}"/>
          </ac:cxnSpMkLst>
        </pc:cxnChg>
        <pc:cxnChg chg="del">
          <ac:chgData name="Bob Rajan" userId="efe1b2ae-a6ce-4d4c-a207-b19fb703a183" providerId="ADAL" clId="{23E1DFF8-AF7E-42DF-A220-D0CD245B9B22}" dt="2021-04-16T12:00:18.135" v="38" actId="478"/>
          <ac:cxnSpMkLst>
            <pc:docMk/>
            <pc:sldMk cId="316406247" sldId="270"/>
            <ac:cxnSpMk id="19" creationId="{00000000-0000-0000-0000-000000000000}"/>
          </ac:cxnSpMkLst>
        </pc:cxnChg>
      </pc:sldChg>
      <pc:sldChg chg="delSp modSp mod modNotes">
        <pc:chgData name="Bob Rajan" userId="efe1b2ae-a6ce-4d4c-a207-b19fb703a183" providerId="ADAL" clId="{23E1DFF8-AF7E-42DF-A220-D0CD245B9B22}" dt="2021-04-26T05:43:10.614" v="431" actId="20577"/>
        <pc:sldMkLst>
          <pc:docMk/>
          <pc:sldMk cId="1672000734" sldId="271"/>
        </pc:sldMkLst>
        <pc:spChg chg="mod">
          <ac:chgData name="Bob Rajan" userId="efe1b2ae-a6ce-4d4c-a207-b19fb703a183" providerId="ADAL" clId="{23E1DFF8-AF7E-42DF-A220-D0CD245B9B22}" dt="2021-04-16T12:09:51.216" v="156" actId="1076"/>
          <ac:spMkLst>
            <pc:docMk/>
            <pc:sldMk cId="1672000734" sldId="271"/>
            <ac:spMk id="2" creationId="{00000000-0000-0000-0000-000000000000}"/>
          </ac:spMkLst>
        </pc:spChg>
        <pc:spChg chg="mod">
          <ac:chgData name="Bob Rajan" userId="efe1b2ae-a6ce-4d4c-a207-b19fb703a183" providerId="ADAL" clId="{23E1DFF8-AF7E-42DF-A220-D0CD245B9B22}" dt="2021-04-16T12:11:25.491" v="169" actId="6549"/>
          <ac:spMkLst>
            <pc:docMk/>
            <pc:sldMk cId="1672000734" sldId="271"/>
            <ac:spMk id="11" creationId="{2A367578-1445-4424-BDB9-34A5E47FC825}"/>
          </ac:spMkLst>
        </pc:spChg>
        <pc:picChg chg="mod">
          <ac:chgData name="Bob Rajan" userId="efe1b2ae-a6ce-4d4c-a207-b19fb703a183" providerId="ADAL" clId="{23E1DFF8-AF7E-42DF-A220-D0CD245B9B22}" dt="2021-04-16T12:01:58.305" v="55" actId="1076"/>
          <ac:picMkLst>
            <pc:docMk/>
            <pc:sldMk cId="1672000734" sldId="271"/>
            <ac:picMk id="4" creationId="{00000000-0000-0000-0000-000000000000}"/>
          </ac:picMkLst>
        </pc:picChg>
        <pc:picChg chg="mod">
          <ac:chgData name="Bob Rajan" userId="efe1b2ae-a6ce-4d4c-a207-b19fb703a183" providerId="ADAL" clId="{23E1DFF8-AF7E-42DF-A220-D0CD245B9B22}" dt="2021-04-16T12:11:20.354" v="168" actId="1076"/>
          <ac:picMkLst>
            <pc:docMk/>
            <pc:sldMk cId="1672000734" sldId="271"/>
            <ac:picMk id="24" creationId="{DF4A7D70-D160-4DF6-AD3D-004F31B0CC2C}"/>
          </ac:picMkLst>
        </pc:picChg>
        <pc:cxnChg chg="del">
          <ac:chgData name="Bob Rajan" userId="efe1b2ae-a6ce-4d4c-a207-b19fb703a183" providerId="ADAL" clId="{23E1DFF8-AF7E-42DF-A220-D0CD245B9B22}" dt="2021-04-16T12:01:55.531" v="54" actId="478"/>
          <ac:cxnSpMkLst>
            <pc:docMk/>
            <pc:sldMk cId="1672000734" sldId="271"/>
            <ac:cxnSpMk id="8" creationId="{00000000-0000-0000-0000-000000000000}"/>
          </ac:cxnSpMkLst>
        </pc:cxnChg>
        <pc:cxnChg chg="del">
          <ac:chgData name="Bob Rajan" userId="efe1b2ae-a6ce-4d4c-a207-b19fb703a183" providerId="ADAL" clId="{23E1DFF8-AF7E-42DF-A220-D0CD245B9B22}" dt="2021-04-16T12:01:53.513" v="53" actId="478"/>
          <ac:cxnSpMkLst>
            <pc:docMk/>
            <pc:sldMk cId="1672000734" sldId="271"/>
            <ac:cxnSpMk id="10" creationId="{00000000-0000-0000-0000-000000000000}"/>
          </ac:cxnSpMkLst>
        </pc:cxnChg>
        <pc:cxnChg chg="del mod">
          <ac:chgData name="Bob Rajan" userId="efe1b2ae-a6ce-4d4c-a207-b19fb703a183" providerId="ADAL" clId="{23E1DFF8-AF7E-42DF-A220-D0CD245B9B22}" dt="2021-04-16T12:01:51.856" v="52" actId="478"/>
          <ac:cxnSpMkLst>
            <pc:docMk/>
            <pc:sldMk cId="1672000734" sldId="271"/>
            <ac:cxnSpMk id="13" creationId="{00000000-0000-0000-0000-000000000000}"/>
          </ac:cxnSpMkLst>
        </pc:cxnChg>
        <pc:cxnChg chg="del">
          <ac:chgData name="Bob Rajan" userId="efe1b2ae-a6ce-4d4c-a207-b19fb703a183" providerId="ADAL" clId="{23E1DFF8-AF7E-42DF-A220-D0CD245B9B22}" dt="2021-04-16T12:01:49.052" v="50" actId="478"/>
          <ac:cxnSpMkLst>
            <pc:docMk/>
            <pc:sldMk cId="1672000734" sldId="271"/>
            <ac:cxnSpMk id="17" creationId="{00000000-0000-0000-0000-000000000000}"/>
          </ac:cxnSpMkLst>
        </pc:cxnChg>
        <pc:cxnChg chg="del">
          <ac:chgData name="Bob Rajan" userId="efe1b2ae-a6ce-4d4c-a207-b19fb703a183" providerId="ADAL" clId="{23E1DFF8-AF7E-42DF-A220-D0CD245B9B22}" dt="2021-04-16T12:01:50.585" v="51" actId="478"/>
          <ac:cxnSpMkLst>
            <pc:docMk/>
            <pc:sldMk cId="1672000734" sldId="271"/>
            <ac:cxnSpMk id="19" creationId="{00000000-0000-0000-0000-000000000000}"/>
          </ac:cxnSpMkLst>
        </pc:cxnChg>
      </pc:sldChg>
      <pc:sldChg chg="delSp modSp mod modNotes">
        <pc:chgData name="Bob Rajan" userId="efe1b2ae-a6ce-4d4c-a207-b19fb703a183" providerId="ADAL" clId="{23E1DFF8-AF7E-42DF-A220-D0CD245B9B22}" dt="2021-04-16T12:23:24.612" v="365" actId="14100"/>
        <pc:sldMkLst>
          <pc:docMk/>
          <pc:sldMk cId="1403076389" sldId="273"/>
        </pc:sldMkLst>
        <pc:spChg chg="mod">
          <ac:chgData name="Bob Rajan" userId="efe1b2ae-a6ce-4d4c-a207-b19fb703a183" providerId="ADAL" clId="{23E1DFF8-AF7E-42DF-A220-D0CD245B9B22}" dt="2021-04-16T12:06:21.655" v="117" actId="1076"/>
          <ac:spMkLst>
            <pc:docMk/>
            <pc:sldMk cId="1403076389" sldId="273"/>
            <ac:spMk id="2" creationId="{00000000-0000-0000-0000-000000000000}"/>
          </ac:spMkLst>
        </pc:spChg>
        <pc:spChg chg="mod">
          <ac:chgData name="Bob Rajan" userId="efe1b2ae-a6ce-4d4c-a207-b19fb703a183" providerId="ADAL" clId="{23E1DFF8-AF7E-42DF-A220-D0CD245B9B22}" dt="2021-04-16T12:14:15.841" v="182" actId="115"/>
          <ac:spMkLst>
            <pc:docMk/>
            <pc:sldMk cId="1403076389" sldId="273"/>
            <ac:spMk id="3" creationId="{00000000-0000-0000-0000-000000000000}"/>
          </ac:spMkLst>
        </pc:spChg>
        <pc:picChg chg="mod">
          <ac:chgData name="Bob Rajan" userId="efe1b2ae-a6ce-4d4c-a207-b19fb703a183" providerId="ADAL" clId="{23E1DFF8-AF7E-42DF-A220-D0CD245B9B22}" dt="2021-04-16T12:05:09.328" v="104" actId="1076"/>
          <ac:picMkLst>
            <pc:docMk/>
            <pc:sldMk cId="1403076389" sldId="273"/>
            <ac:picMk id="4" creationId="{00000000-0000-0000-0000-000000000000}"/>
          </ac:picMkLst>
        </pc:picChg>
        <pc:cxnChg chg="del">
          <ac:chgData name="Bob Rajan" userId="efe1b2ae-a6ce-4d4c-a207-b19fb703a183" providerId="ADAL" clId="{23E1DFF8-AF7E-42DF-A220-D0CD245B9B22}" dt="2021-04-16T12:05:05.999" v="103" actId="478"/>
          <ac:cxnSpMkLst>
            <pc:docMk/>
            <pc:sldMk cId="1403076389" sldId="273"/>
            <ac:cxnSpMk id="8" creationId="{00000000-0000-0000-0000-000000000000}"/>
          </ac:cxnSpMkLst>
        </pc:cxnChg>
        <pc:cxnChg chg="del">
          <ac:chgData name="Bob Rajan" userId="efe1b2ae-a6ce-4d4c-a207-b19fb703a183" providerId="ADAL" clId="{23E1DFF8-AF7E-42DF-A220-D0CD245B9B22}" dt="2021-04-16T12:05:04.865" v="102" actId="478"/>
          <ac:cxnSpMkLst>
            <pc:docMk/>
            <pc:sldMk cId="1403076389" sldId="273"/>
            <ac:cxnSpMk id="10" creationId="{00000000-0000-0000-0000-000000000000}"/>
          </ac:cxnSpMkLst>
        </pc:cxnChg>
        <pc:cxnChg chg="del mod">
          <ac:chgData name="Bob Rajan" userId="efe1b2ae-a6ce-4d4c-a207-b19fb703a183" providerId="ADAL" clId="{23E1DFF8-AF7E-42DF-A220-D0CD245B9B22}" dt="2021-04-16T12:05:03.560" v="101" actId="478"/>
          <ac:cxnSpMkLst>
            <pc:docMk/>
            <pc:sldMk cId="1403076389" sldId="273"/>
            <ac:cxnSpMk id="13" creationId="{00000000-0000-0000-0000-000000000000}"/>
          </ac:cxnSpMkLst>
        </pc:cxnChg>
        <pc:cxnChg chg="del">
          <ac:chgData name="Bob Rajan" userId="efe1b2ae-a6ce-4d4c-a207-b19fb703a183" providerId="ADAL" clId="{23E1DFF8-AF7E-42DF-A220-D0CD245B9B22}" dt="2021-04-16T12:05:00.697" v="99" actId="478"/>
          <ac:cxnSpMkLst>
            <pc:docMk/>
            <pc:sldMk cId="1403076389" sldId="273"/>
            <ac:cxnSpMk id="17" creationId="{00000000-0000-0000-0000-000000000000}"/>
          </ac:cxnSpMkLst>
        </pc:cxnChg>
        <pc:cxnChg chg="del">
          <ac:chgData name="Bob Rajan" userId="efe1b2ae-a6ce-4d4c-a207-b19fb703a183" providerId="ADAL" clId="{23E1DFF8-AF7E-42DF-A220-D0CD245B9B22}" dt="2021-04-16T12:05:02.373" v="100" actId="478"/>
          <ac:cxnSpMkLst>
            <pc:docMk/>
            <pc:sldMk cId="1403076389" sldId="273"/>
            <ac:cxnSpMk id="19" creationId="{00000000-0000-0000-0000-000000000000}"/>
          </ac:cxnSpMkLst>
        </pc:cxnChg>
      </pc:sldChg>
      <pc:sldChg chg="delSp modSp mod modNotes">
        <pc:chgData name="Bob Rajan" userId="efe1b2ae-a6ce-4d4c-a207-b19fb703a183" providerId="ADAL" clId="{23E1DFF8-AF7E-42DF-A220-D0CD245B9B22}" dt="2021-04-16T12:23:37.596" v="366" actId="255"/>
        <pc:sldMkLst>
          <pc:docMk/>
          <pc:sldMk cId="992855407" sldId="274"/>
        </pc:sldMkLst>
        <pc:spChg chg="mod">
          <ac:chgData name="Bob Rajan" userId="efe1b2ae-a6ce-4d4c-a207-b19fb703a183" providerId="ADAL" clId="{23E1DFF8-AF7E-42DF-A220-D0CD245B9B22}" dt="2021-04-16T12:07:37.594" v="132" actId="113"/>
          <ac:spMkLst>
            <pc:docMk/>
            <pc:sldMk cId="992855407" sldId="274"/>
            <ac:spMk id="2" creationId="{00000000-0000-0000-0000-000000000000}"/>
          </ac:spMkLst>
        </pc:spChg>
        <pc:picChg chg="mod">
          <ac:chgData name="Bob Rajan" userId="efe1b2ae-a6ce-4d4c-a207-b19fb703a183" providerId="ADAL" clId="{23E1DFF8-AF7E-42DF-A220-D0CD245B9B22}" dt="2021-04-16T12:07:20.331" v="128" actId="1076"/>
          <ac:picMkLst>
            <pc:docMk/>
            <pc:sldMk cId="992855407" sldId="274"/>
            <ac:picMk id="4" creationId="{00000000-0000-0000-0000-000000000000}"/>
          </ac:picMkLst>
        </pc:picChg>
        <pc:picChg chg="mod">
          <ac:chgData name="Bob Rajan" userId="efe1b2ae-a6ce-4d4c-a207-b19fb703a183" providerId="ADAL" clId="{23E1DFF8-AF7E-42DF-A220-D0CD245B9B22}" dt="2021-04-16T12:07:51.737" v="137" actId="14100"/>
          <ac:picMkLst>
            <pc:docMk/>
            <pc:sldMk cId="992855407" sldId="274"/>
            <ac:picMk id="14" creationId="{FEF8672B-6D7C-4B99-800E-2D62C17E42E2}"/>
          </ac:picMkLst>
        </pc:picChg>
        <pc:cxnChg chg="del">
          <ac:chgData name="Bob Rajan" userId="efe1b2ae-a6ce-4d4c-a207-b19fb703a183" providerId="ADAL" clId="{23E1DFF8-AF7E-42DF-A220-D0CD245B9B22}" dt="2021-04-16T12:07:16.480" v="127" actId="478"/>
          <ac:cxnSpMkLst>
            <pc:docMk/>
            <pc:sldMk cId="992855407" sldId="274"/>
            <ac:cxnSpMk id="8" creationId="{00000000-0000-0000-0000-000000000000}"/>
          </ac:cxnSpMkLst>
        </pc:cxnChg>
        <pc:cxnChg chg="del">
          <ac:chgData name="Bob Rajan" userId="efe1b2ae-a6ce-4d4c-a207-b19fb703a183" providerId="ADAL" clId="{23E1DFF8-AF7E-42DF-A220-D0CD245B9B22}" dt="2021-04-16T12:07:15.343" v="126" actId="478"/>
          <ac:cxnSpMkLst>
            <pc:docMk/>
            <pc:sldMk cId="992855407" sldId="274"/>
            <ac:cxnSpMk id="10" creationId="{00000000-0000-0000-0000-000000000000}"/>
          </ac:cxnSpMkLst>
        </pc:cxnChg>
        <pc:cxnChg chg="del mod">
          <ac:chgData name="Bob Rajan" userId="efe1b2ae-a6ce-4d4c-a207-b19fb703a183" providerId="ADAL" clId="{23E1DFF8-AF7E-42DF-A220-D0CD245B9B22}" dt="2021-04-16T12:07:14.424" v="125" actId="478"/>
          <ac:cxnSpMkLst>
            <pc:docMk/>
            <pc:sldMk cId="992855407" sldId="274"/>
            <ac:cxnSpMk id="13" creationId="{00000000-0000-0000-0000-000000000000}"/>
          </ac:cxnSpMkLst>
        </pc:cxnChg>
        <pc:cxnChg chg="del">
          <ac:chgData name="Bob Rajan" userId="efe1b2ae-a6ce-4d4c-a207-b19fb703a183" providerId="ADAL" clId="{23E1DFF8-AF7E-42DF-A220-D0CD245B9B22}" dt="2021-04-16T12:07:11.312" v="123" actId="478"/>
          <ac:cxnSpMkLst>
            <pc:docMk/>
            <pc:sldMk cId="992855407" sldId="274"/>
            <ac:cxnSpMk id="17" creationId="{00000000-0000-0000-0000-000000000000}"/>
          </ac:cxnSpMkLst>
        </pc:cxnChg>
        <pc:cxnChg chg="del">
          <ac:chgData name="Bob Rajan" userId="efe1b2ae-a6ce-4d4c-a207-b19fb703a183" providerId="ADAL" clId="{23E1DFF8-AF7E-42DF-A220-D0CD245B9B22}" dt="2021-04-16T12:07:12.665" v="124" actId="478"/>
          <ac:cxnSpMkLst>
            <pc:docMk/>
            <pc:sldMk cId="992855407" sldId="274"/>
            <ac:cxnSpMk id="19" creationId="{00000000-0000-0000-0000-000000000000}"/>
          </ac:cxnSpMkLst>
        </pc:cxnChg>
      </pc:sldChg>
      <pc:sldChg chg="delSp modSp mod modNotes modNotesTx">
        <pc:chgData name="Bob Rajan" userId="efe1b2ae-a6ce-4d4c-a207-b19fb703a183" providerId="ADAL" clId="{23E1DFF8-AF7E-42DF-A220-D0CD245B9B22}" dt="2021-04-26T05:40:18.573" v="424" actId="6549"/>
        <pc:sldMkLst>
          <pc:docMk/>
          <pc:sldMk cId="148168548" sldId="280"/>
        </pc:sldMkLst>
        <pc:spChg chg="mod">
          <ac:chgData name="Bob Rajan" userId="efe1b2ae-a6ce-4d4c-a207-b19fb703a183" providerId="ADAL" clId="{23E1DFF8-AF7E-42DF-A220-D0CD245B9B22}" dt="2021-04-16T12:00:04.063" v="35" actId="14100"/>
          <ac:spMkLst>
            <pc:docMk/>
            <pc:sldMk cId="148168548" sldId="280"/>
            <ac:spMk id="2" creationId="{00000000-0000-0000-0000-000000000000}"/>
          </ac:spMkLst>
        </pc:spChg>
        <pc:picChg chg="mod">
          <ac:chgData name="Bob Rajan" userId="efe1b2ae-a6ce-4d4c-a207-b19fb703a183" providerId="ADAL" clId="{23E1DFF8-AF7E-42DF-A220-D0CD245B9B22}" dt="2021-04-16T11:59:53.032" v="33" actId="1076"/>
          <ac:picMkLst>
            <pc:docMk/>
            <pc:sldMk cId="148168548" sldId="280"/>
            <ac:picMk id="4" creationId="{00000000-0000-0000-0000-000000000000}"/>
          </ac:picMkLst>
        </pc:picChg>
        <pc:picChg chg="mod">
          <ac:chgData name="Bob Rajan" userId="efe1b2ae-a6ce-4d4c-a207-b19fb703a183" providerId="ADAL" clId="{23E1DFF8-AF7E-42DF-A220-D0CD245B9B22}" dt="2021-04-16T12:00:08.836" v="36" actId="1076"/>
          <ac:picMkLst>
            <pc:docMk/>
            <pc:sldMk cId="148168548" sldId="280"/>
            <ac:picMk id="9" creationId="{93A1B13D-FBB1-4E13-A795-C9B4A1AC1604}"/>
          </ac:picMkLst>
        </pc:picChg>
        <pc:cxnChg chg="del">
          <ac:chgData name="Bob Rajan" userId="efe1b2ae-a6ce-4d4c-a207-b19fb703a183" providerId="ADAL" clId="{23E1DFF8-AF7E-42DF-A220-D0CD245B9B22}" dt="2021-04-16T11:59:44.212" v="28" actId="478"/>
          <ac:cxnSpMkLst>
            <pc:docMk/>
            <pc:sldMk cId="148168548" sldId="280"/>
            <ac:cxnSpMk id="8" creationId="{00000000-0000-0000-0000-000000000000}"/>
          </ac:cxnSpMkLst>
        </pc:cxnChg>
        <pc:cxnChg chg="del">
          <ac:chgData name="Bob Rajan" userId="efe1b2ae-a6ce-4d4c-a207-b19fb703a183" providerId="ADAL" clId="{23E1DFF8-AF7E-42DF-A220-D0CD245B9B22}" dt="2021-04-16T11:59:48.426" v="32" actId="478"/>
          <ac:cxnSpMkLst>
            <pc:docMk/>
            <pc:sldMk cId="148168548" sldId="280"/>
            <ac:cxnSpMk id="10" creationId="{00000000-0000-0000-0000-000000000000}"/>
          </ac:cxnSpMkLst>
        </pc:cxnChg>
        <pc:cxnChg chg="del mod">
          <ac:chgData name="Bob Rajan" userId="efe1b2ae-a6ce-4d4c-a207-b19fb703a183" providerId="ADAL" clId="{23E1DFF8-AF7E-42DF-A220-D0CD245B9B22}" dt="2021-04-16T11:59:47.661" v="31" actId="478"/>
          <ac:cxnSpMkLst>
            <pc:docMk/>
            <pc:sldMk cId="148168548" sldId="280"/>
            <ac:cxnSpMk id="13" creationId="{00000000-0000-0000-0000-000000000000}"/>
          </ac:cxnSpMkLst>
        </pc:cxnChg>
        <pc:cxnChg chg="del">
          <ac:chgData name="Bob Rajan" userId="efe1b2ae-a6ce-4d4c-a207-b19fb703a183" providerId="ADAL" clId="{23E1DFF8-AF7E-42DF-A220-D0CD245B9B22}" dt="2021-04-16T11:59:45.169" v="29" actId="478"/>
          <ac:cxnSpMkLst>
            <pc:docMk/>
            <pc:sldMk cId="148168548" sldId="280"/>
            <ac:cxnSpMk id="17" creationId="{00000000-0000-0000-0000-000000000000}"/>
          </ac:cxnSpMkLst>
        </pc:cxnChg>
        <pc:cxnChg chg="del">
          <ac:chgData name="Bob Rajan" userId="efe1b2ae-a6ce-4d4c-a207-b19fb703a183" providerId="ADAL" clId="{23E1DFF8-AF7E-42DF-A220-D0CD245B9B22}" dt="2021-04-16T11:59:46.255" v="30" actId="478"/>
          <ac:cxnSpMkLst>
            <pc:docMk/>
            <pc:sldMk cId="148168548" sldId="280"/>
            <ac:cxnSpMk id="19" creationId="{00000000-0000-0000-0000-000000000000}"/>
          </ac:cxnSpMkLst>
        </pc:cxnChg>
      </pc:sldChg>
      <pc:sldChg chg="delSp modSp mod modNotes">
        <pc:chgData name="Bob Rajan" userId="efe1b2ae-a6ce-4d4c-a207-b19fb703a183" providerId="ADAL" clId="{23E1DFF8-AF7E-42DF-A220-D0CD245B9B22}" dt="2021-04-16T12:23:12.718" v="363" actId="14100"/>
        <pc:sldMkLst>
          <pc:docMk/>
          <pc:sldMk cId="469533044" sldId="281"/>
        </pc:sldMkLst>
        <pc:spChg chg="mod">
          <ac:chgData name="Bob Rajan" userId="efe1b2ae-a6ce-4d4c-a207-b19fb703a183" providerId="ADAL" clId="{23E1DFF8-AF7E-42DF-A220-D0CD245B9B22}" dt="2021-04-16T12:13:23.637" v="177" actId="1076"/>
          <ac:spMkLst>
            <pc:docMk/>
            <pc:sldMk cId="469533044" sldId="281"/>
            <ac:spMk id="2" creationId="{00000000-0000-0000-0000-000000000000}"/>
          </ac:spMkLst>
        </pc:spChg>
        <pc:spChg chg="mod">
          <ac:chgData name="Bob Rajan" userId="efe1b2ae-a6ce-4d4c-a207-b19fb703a183" providerId="ADAL" clId="{23E1DFF8-AF7E-42DF-A220-D0CD245B9B22}" dt="2021-04-16T12:13:58.260" v="180" actId="207"/>
          <ac:spMkLst>
            <pc:docMk/>
            <pc:sldMk cId="469533044" sldId="281"/>
            <ac:spMk id="3" creationId="{7B97DBB1-8777-4274-8F6B-A528512D9BD3}"/>
          </ac:spMkLst>
        </pc:spChg>
        <pc:picChg chg="mod">
          <ac:chgData name="Bob Rajan" userId="efe1b2ae-a6ce-4d4c-a207-b19fb703a183" providerId="ADAL" clId="{23E1DFF8-AF7E-42DF-A220-D0CD245B9B22}" dt="2021-04-16T12:04:14.362" v="90" actId="1076"/>
          <ac:picMkLst>
            <pc:docMk/>
            <pc:sldMk cId="469533044" sldId="281"/>
            <ac:picMk id="4" creationId="{00000000-0000-0000-0000-000000000000}"/>
          </ac:picMkLst>
        </pc:picChg>
        <pc:cxnChg chg="del">
          <ac:chgData name="Bob Rajan" userId="efe1b2ae-a6ce-4d4c-a207-b19fb703a183" providerId="ADAL" clId="{23E1DFF8-AF7E-42DF-A220-D0CD245B9B22}" dt="2021-04-16T12:04:09.655" v="88" actId="478"/>
          <ac:cxnSpMkLst>
            <pc:docMk/>
            <pc:sldMk cId="469533044" sldId="281"/>
            <ac:cxnSpMk id="8" creationId="{00000000-0000-0000-0000-000000000000}"/>
          </ac:cxnSpMkLst>
        </pc:cxnChg>
        <pc:cxnChg chg="del">
          <ac:chgData name="Bob Rajan" userId="efe1b2ae-a6ce-4d4c-a207-b19fb703a183" providerId="ADAL" clId="{23E1DFF8-AF7E-42DF-A220-D0CD245B9B22}" dt="2021-04-16T12:04:08.835" v="87" actId="478"/>
          <ac:cxnSpMkLst>
            <pc:docMk/>
            <pc:sldMk cId="469533044" sldId="281"/>
            <ac:cxnSpMk id="10" creationId="{00000000-0000-0000-0000-000000000000}"/>
          </ac:cxnSpMkLst>
        </pc:cxnChg>
        <pc:cxnChg chg="del mod">
          <ac:chgData name="Bob Rajan" userId="efe1b2ae-a6ce-4d4c-a207-b19fb703a183" providerId="ADAL" clId="{23E1DFF8-AF7E-42DF-A220-D0CD245B9B22}" dt="2021-04-16T12:04:07.569" v="86" actId="478"/>
          <ac:cxnSpMkLst>
            <pc:docMk/>
            <pc:sldMk cId="469533044" sldId="281"/>
            <ac:cxnSpMk id="13" creationId="{00000000-0000-0000-0000-000000000000}"/>
          </ac:cxnSpMkLst>
        </pc:cxnChg>
        <pc:cxnChg chg="del">
          <ac:chgData name="Bob Rajan" userId="efe1b2ae-a6ce-4d4c-a207-b19fb703a183" providerId="ADAL" clId="{23E1DFF8-AF7E-42DF-A220-D0CD245B9B22}" dt="2021-04-16T12:04:04.676" v="84" actId="478"/>
          <ac:cxnSpMkLst>
            <pc:docMk/>
            <pc:sldMk cId="469533044" sldId="281"/>
            <ac:cxnSpMk id="17" creationId="{00000000-0000-0000-0000-000000000000}"/>
          </ac:cxnSpMkLst>
        </pc:cxnChg>
        <pc:cxnChg chg="del">
          <ac:chgData name="Bob Rajan" userId="efe1b2ae-a6ce-4d4c-a207-b19fb703a183" providerId="ADAL" clId="{23E1DFF8-AF7E-42DF-A220-D0CD245B9B22}" dt="2021-04-16T12:04:06.357" v="85" actId="478"/>
          <ac:cxnSpMkLst>
            <pc:docMk/>
            <pc:sldMk cId="469533044" sldId="281"/>
            <ac:cxnSpMk id="19" creationId="{00000000-0000-0000-0000-000000000000}"/>
          </ac:cxnSpMkLst>
        </pc:cxnChg>
      </pc:sldChg>
      <pc:sldChg chg="delSp modSp mod modNotes">
        <pc:chgData name="Bob Rajan" userId="efe1b2ae-a6ce-4d4c-a207-b19fb703a183" providerId="ADAL" clId="{23E1DFF8-AF7E-42DF-A220-D0CD245B9B22}" dt="2021-04-16T12:22:47.148" v="359" actId="14100"/>
        <pc:sldMkLst>
          <pc:docMk/>
          <pc:sldMk cId="3630210578" sldId="285"/>
        </pc:sldMkLst>
        <pc:spChg chg="mod">
          <ac:chgData name="Bob Rajan" userId="efe1b2ae-a6ce-4d4c-a207-b19fb703a183" providerId="ADAL" clId="{23E1DFF8-AF7E-42DF-A220-D0CD245B9B22}" dt="2021-04-16T12:03:13.747" v="77" actId="113"/>
          <ac:spMkLst>
            <pc:docMk/>
            <pc:sldMk cId="3630210578" sldId="285"/>
            <ac:spMk id="2" creationId="{00000000-0000-0000-0000-000000000000}"/>
          </ac:spMkLst>
        </pc:spChg>
        <pc:spChg chg="mod">
          <ac:chgData name="Bob Rajan" userId="efe1b2ae-a6ce-4d4c-a207-b19fb703a183" providerId="ADAL" clId="{23E1DFF8-AF7E-42DF-A220-D0CD245B9B22}" dt="2021-04-16T12:13:48.425" v="179" actId="207"/>
          <ac:spMkLst>
            <pc:docMk/>
            <pc:sldMk cId="3630210578" sldId="285"/>
            <ac:spMk id="3" creationId="{B2915B50-2602-4536-A4BD-A6892BBD4326}"/>
          </ac:spMkLst>
        </pc:spChg>
        <pc:picChg chg="mod">
          <ac:chgData name="Bob Rajan" userId="efe1b2ae-a6ce-4d4c-a207-b19fb703a183" providerId="ADAL" clId="{23E1DFF8-AF7E-42DF-A220-D0CD245B9B22}" dt="2021-04-16T12:03:02.814" v="73" actId="1076"/>
          <ac:picMkLst>
            <pc:docMk/>
            <pc:sldMk cId="3630210578" sldId="285"/>
            <ac:picMk id="4" creationId="{00000000-0000-0000-0000-000000000000}"/>
          </ac:picMkLst>
        </pc:picChg>
        <pc:cxnChg chg="del">
          <ac:chgData name="Bob Rajan" userId="efe1b2ae-a6ce-4d4c-a207-b19fb703a183" providerId="ADAL" clId="{23E1DFF8-AF7E-42DF-A220-D0CD245B9B22}" dt="2021-04-16T12:02:59.956" v="72" actId="478"/>
          <ac:cxnSpMkLst>
            <pc:docMk/>
            <pc:sldMk cId="3630210578" sldId="285"/>
            <ac:cxnSpMk id="8" creationId="{00000000-0000-0000-0000-000000000000}"/>
          </ac:cxnSpMkLst>
        </pc:cxnChg>
        <pc:cxnChg chg="del">
          <ac:chgData name="Bob Rajan" userId="efe1b2ae-a6ce-4d4c-a207-b19fb703a183" providerId="ADAL" clId="{23E1DFF8-AF7E-42DF-A220-D0CD245B9B22}" dt="2021-04-16T12:02:58.632" v="71" actId="478"/>
          <ac:cxnSpMkLst>
            <pc:docMk/>
            <pc:sldMk cId="3630210578" sldId="285"/>
            <ac:cxnSpMk id="10" creationId="{00000000-0000-0000-0000-000000000000}"/>
          </ac:cxnSpMkLst>
        </pc:cxnChg>
        <pc:cxnChg chg="del mod">
          <ac:chgData name="Bob Rajan" userId="efe1b2ae-a6ce-4d4c-a207-b19fb703a183" providerId="ADAL" clId="{23E1DFF8-AF7E-42DF-A220-D0CD245B9B22}" dt="2021-04-16T12:02:55.935" v="70" actId="478"/>
          <ac:cxnSpMkLst>
            <pc:docMk/>
            <pc:sldMk cId="3630210578" sldId="285"/>
            <ac:cxnSpMk id="13" creationId="{00000000-0000-0000-0000-000000000000}"/>
          </ac:cxnSpMkLst>
        </pc:cxnChg>
        <pc:cxnChg chg="del">
          <ac:chgData name="Bob Rajan" userId="efe1b2ae-a6ce-4d4c-a207-b19fb703a183" providerId="ADAL" clId="{23E1DFF8-AF7E-42DF-A220-D0CD245B9B22}" dt="2021-04-16T12:02:53.258" v="68" actId="478"/>
          <ac:cxnSpMkLst>
            <pc:docMk/>
            <pc:sldMk cId="3630210578" sldId="285"/>
            <ac:cxnSpMk id="17" creationId="{00000000-0000-0000-0000-000000000000}"/>
          </ac:cxnSpMkLst>
        </pc:cxnChg>
        <pc:cxnChg chg="del">
          <ac:chgData name="Bob Rajan" userId="efe1b2ae-a6ce-4d4c-a207-b19fb703a183" providerId="ADAL" clId="{23E1DFF8-AF7E-42DF-A220-D0CD245B9B22}" dt="2021-04-16T12:02:54.702" v="69" actId="478"/>
          <ac:cxnSpMkLst>
            <pc:docMk/>
            <pc:sldMk cId="3630210578" sldId="285"/>
            <ac:cxnSpMk id="19" creationId="{00000000-0000-0000-0000-000000000000}"/>
          </ac:cxnSpMkLst>
        </pc:cxnChg>
      </pc:sldChg>
      <pc:sldChg chg="addSp delSp modSp mod modNotes">
        <pc:chgData name="Bob Rajan" userId="efe1b2ae-a6ce-4d4c-a207-b19fb703a183" providerId="ADAL" clId="{23E1DFF8-AF7E-42DF-A220-D0CD245B9B22}" dt="2021-04-26T05:46:04.968" v="485" actId="1076"/>
        <pc:sldMkLst>
          <pc:docMk/>
          <pc:sldMk cId="2020206067" sldId="286"/>
        </pc:sldMkLst>
        <pc:spChg chg="mod">
          <ac:chgData name="Bob Rajan" userId="efe1b2ae-a6ce-4d4c-a207-b19fb703a183" providerId="ADAL" clId="{23E1DFF8-AF7E-42DF-A220-D0CD245B9B22}" dt="2021-04-16T11:59:13.923" v="22" actId="113"/>
          <ac:spMkLst>
            <pc:docMk/>
            <pc:sldMk cId="2020206067" sldId="286"/>
            <ac:spMk id="2" creationId="{00000000-0000-0000-0000-000000000000}"/>
          </ac:spMkLst>
        </pc:spChg>
        <pc:spChg chg="add mod">
          <ac:chgData name="Bob Rajan" userId="efe1b2ae-a6ce-4d4c-a207-b19fb703a183" providerId="ADAL" clId="{23E1DFF8-AF7E-42DF-A220-D0CD245B9B22}" dt="2021-04-26T05:46:04.968" v="485" actId="1076"/>
          <ac:spMkLst>
            <pc:docMk/>
            <pc:sldMk cId="2020206067" sldId="286"/>
            <ac:spMk id="3" creationId="{269160A8-92B5-4712-9B4D-6C0679023121}"/>
          </ac:spMkLst>
        </pc:spChg>
        <pc:picChg chg="mod">
          <ac:chgData name="Bob Rajan" userId="efe1b2ae-a6ce-4d4c-a207-b19fb703a183" providerId="ADAL" clId="{23E1DFF8-AF7E-42DF-A220-D0CD245B9B22}" dt="2021-04-16T11:58:23.779" v="7" actId="1076"/>
          <ac:picMkLst>
            <pc:docMk/>
            <pc:sldMk cId="2020206067" sldId="286"/>
            <ac:picMk id="4" creationId="{00000000-0000-0000-0000-000000000000}"/>
          </ac:picMkLst>
        </pc:picChg>
        <pc:picChg chg="mod">
          <ac:chgData name="Bob Rajan" userId="efe1b2ae-a6ce-4d4c-a207-b19fb703a183" providerId="ADAL" clId="{23E1DFF8-AF7E-42DF-A220-D0CD245B9B22}" dt="2021-04-16T12:11:54.933" v="170" actId="1076"/>
          <ac:picMkLst>
            <pc:docMk/>
            <pc:sldMk cId="2020206067" sldId="286"/>
            <ac:picMk id="9" creationId="{93A1B13D-FBB1-4E13-A795-C9B4A1AC1604}"/>
          </ac:picMkLst>
        </pc:picChg>
        <pc:cxnChg chg="del">
          <ac:chgData name="Bob Rajan" userId="efe1b2ae-a6ce-4d4c-a207-b19fb703a183" providerId="ADAL" clId="{23E1DFF8-AF7E-42DF-A220-D0CD245B9B22}" dt="2021-04-16T11:58:20.378" v="5" actId="478"/>
          <ac:cxnSpMkLst>
            <pc:docMk/>
            <pc:sldMk cId="2020206067" sldId="286"/>
            <ac:cxnSpMk id="8" creationId="{00000000-0000-0000-0000-000000000000}"/>
          </ac:cxnSpMkLst>
        </pc:cxnChg>
        <pc:cxnChg chg="del">
          <ac:chgData name="Bob Rajan" userId="efe1b2ae-a6ce-4d4c-a207-b19fb703a183" providerId="ADAL" clId="{23E1DFF8-AF7E-42DF-A220-D0CD245B9B22}" dt="2021-04-16T11:58:18.849" v="4" actId="478"/>
          <ac:cxnSpMkLst>
            <pc:docMk/>
            <pc:sldMk cId="2020206067" sldId="286"/>
            <ac:cxnSpMk id="10" creationId="{00000000-0000-0000-0000-000000000000}"/>
          </ac:cxnSpMkLst>
        </pc:cxnChg>
        <pc:cxnChg chg="del mod">
          <ac:chgData name="Bob Rajan" userId="efe1b2ae-a6ce-4d4c-a207-b19fb703a183" providerId="ADAL" clId="{23E1DFF8-AF7E-42DF-A220-D0CD245B9B22}" dt="2021-04-16T11:58:15.762" v="3" actId="478"/>
          <ac:cxnSpMkLst>
            <pc:docMk/>
            <pc:sldMk cId="2020206067" sldId="286"/>
            <ac:cxnSpMk id="13" creationId="{00000000-0000-0000-0000-000000000000}"/>
          </ac:cxnSpMkLst>
        </pc:cxnChg>
        <pc:cxnChg chg="del">
          <ac:chgData name="Bob Rajan" userId="efe1b2ae-a6ce-4d4c-a207-b19fb703a183" providerId="ADAL" clId="{23E1DFF8-AF7E-42DF-A220-D0CD245B9B22}" dt="2021-04-16T11:58:13.423" v="1" actId="478"/>
          <ac:cxnSpMkLst>
            <pc:docMk/>
            <pc:sldMk cId="2020206067" sldId="286"/>
            <ac:cxnSpMk id="17" creationId="{00000000-0000-0000-0000-000000000000}"/>
          </ac:cxnSpMkLst>
        </pc:cxnChg>
        <pc:cxnChg chg="del">
          <ac:chgData name="Bob Rajan" userId="efe1b2ae-a6ce-4d4c-a207-b19fb703a183" providerId="ADAL" clId="{23E1DFF8-AF7E-42DF-A220-D0CD245B9B22}" dt="2021-04-16T11:58:14.310" v="2" actId="478"/>
          <ac:cxnSpMkLst>
            <pc:docMk/>
            <pc:sldMk cId="2020206067" sldId="286"/>
            <ac:cxnSpMk id="19"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FBD68-FB50-43F0-ACC6-167F7D6E4577}" type="datetimeFigureOut">
              <a:rPr lang="en-GB" smtClean="0"/>
              <a:t>26/04/2021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0E7122-D7FA-4572-818A-D70EEFFCB670}" type="slidenum">
              <a:rPr lang="en-GB" smtClean="0"/>
              <a:t>‹#›</a:t>
            </a:fld>
            <a:endParaRPr lang="en-GB" dirty="0"/>
          </a:p>
        </p:txBody>
      </p:sp>
    </p:spTree>
    <p:extLst>
      <p:ext uri="{BB962C8B-B14F-4D97-AF65-F5344CB8AC3E}">
        <p14:creationId xmlns:p14="http://schemas.microsoft.com/office/powerpoint/2010/main" val="237254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484784" y="4355976"/>
            <a:ext cx="4032448" cy="1812776"/>
          </a:xfrm>
        </p:spPr>
        <p:txBody>
          <a:bodyPr/>
          <a:lstStyle/>
          <a:p>
            <a:r>
              <a:rPr lang="en-GB" sz="1600" dirty="0"/>
              <a:t>T</a:t>
            </a:r>
            <a:r>
              <a:rPr lang="en-GB" sz="1400" dirty="0"/>
              <a:t>his presentation will take about 15 minutes </a:t>
            </a:r>
          </a:p>
          <a:p>
            <a:endParaRPr lang="en-GB" dirty="0"/>
          </a:p>
        </p:txBody>
      </p:sp>
      <p:sp>
        <p:nvSpPr>
          <p:cNvPr id="4" name="Slide Number Placeholder 3"/>
          <p:cNvSpPr>
            <a:spLocks noGrp="1"/>
          </p:cNvSpPr>
          <p:nvPr>
            <p:ph type="sldNum" sz="quarter" idx="10"/>
          </p:nvPr>
        </p:nvSpPr>
        <p:spPr/>
        <p:txBody>
          <a:bodyPr/>
          <a:lstStyle/>
          <a:p>
            <a:fld id="{050E7122-D7FA-4572-818A-D70EEFFCB670}" type="slidenum">
              <a:rPr lang="en-GB" smtClean="0"/>
              <a:t>1</a:t>
            </a:fld>
            <a:endParaRPr lang="en-GB" dirty="0"/>
          </a:p>
        </p:txBody>
      </p:sp>
    </p:spTree>
    <p:extLst>
      <p:ext uri="{BB962C8B-B14F-4D97-AF65-F5344CB8AC3E}">
        <p14:creationId xmlns:p14="http://schemas.microsoft.com/office/powerpoint/2010/main" val="3679052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672" y="4355976"/>
            <a:ext cx="5832648" cy="4559424"/>
          </a:xfrm>
        </p:spPr>
        <p:txBody>
          <a:bodyPr/>
          <a:lstStyle/>
          <a:p>
            <a:r>
              <a:rPr lang="en-GB" sz="1400" dirty="0"/>
              <a:t>In Great Britain, about fifteen people are killed and many others are seriously injured, each year, in confined spaces (CS). These tragedies have happened when:  </a:t>
            </a:r>
          </a:p>
          <a:p>
            <a:pPr marL="285750" indent="-285750">
              <a:buFont typeface="Arial" panose="020B0604020202020204" pitchFamily="34" charset="0"/>
              <a:buChar char="•"/>
            </a:pPr>
            <a:r>
              <a:rPr lang="en-GB" sz="1400" dirty="0"/>
              <a:t>workers making an entry into or working in confined spaces and/or  </a:t>
            </a:r>
          </a:p>
          <a:p>
            <a:pPr marL="171450" indent="-171450">
              <a:buFont typeface="Arial" panose="020B0604020202020204" pitchFamily="34" charset="0"/>
              <a:buChar char="•"/>
            </a:pPr>
            <a:r>
              <a:rPr lang="en-GB" sz="1400" dirty="0"/>
              <a:t>   someone is trying to rescue workers who are in danger in a CS. </a:t>
            </a:r>
          </a:p>
          <a:p>
            <a:endParaRPr lang="en-GB" sz="1400" dirty="0"/>
          </a:p>
          <a:p>
            <a:r>
              <a:rPr lang="en-GB" sz="1400" dirty="0"/>
              <a:t>The ultimate life or death danger in a CS confined space is lack of oxygen to sustain life.</a:t>
            </a:r>
          </a:p>
          <a:p>
            <a:endParaRPr lang="en-GB" sz="1400" dirty="0"/>
          </a:p>
          <a:p>
            <a:r>
              <a:rPr lang="en-GB" sz="1400" dirty="0"/>
              <a:t>Therefore, the Confined Spaces Regulations lay down stringent requirements for undertaking work in CSs. Those entering or working in a CS must receive extensive information, practical training, instruction and supervision to work. </a:t>
            </a:r>
          </a:p>
          <a:p>
            <a:endParaRPr lang="en-GB" sz="1400" dirty="0"/>
          </a:p>
          <a:p>
            <a:r>
              <a:rPr lang="en-GB" sz="1400" dirty="0"/>
              <a:t>Workers need to be assessed as competent and suitably healthy to work in a CS. </a:t>
            </a:r>
          </a:p>
          <a:p>
            <a:endParaRPr lang="en-GB" sz="1400" dirty="0"/>
          </a:p>
          <a:p>
            <a:r>
              <a:rPr lang="en-GB" sz="1400" b="1" dirty="0"/>
              <a:t>This presentation is not about making you a competent person to work in a CS.</a:t>
            </a:r>
            <a:r>
              <a:rPr lang="en-GB" sz="1400" dirty="0"/>
              <a:t> It will give you an introduction to emphasise the dangers involved in  CSs, so that none of you will become a statistics, even when trying to help others in danger.</a:t>
            </a:r>
          </a:p>
          <a:p>
            <a:endParaRPr lang="en-GB" dirty="0"/>
          </a:p>
        </p:txBody>
      </p:sp>
      <p:sp>
        <p:nvSpPr>
          <p:cNvPr id="4" name="Slide Number Placeholder 3"/>
          <p:cNvSpPr>
            <a:spLocks noGrp="1"/>
          </p:cNvSpPr>
          <p:nvPr>
            <p:ph type="sldNum" sz="quarter" idx="10"/>
          </p:nvPr>
        </p:nvSpPr>
        <p:spPr/>
        <p:txBody>
          <a:bodyPr/>
          <a:lstStyle/>
          <a:p>
            <a:fld id="{050E7122-D7FA-4572-818A-D70EEFFCB670}" type="slidenum">
              <a:rPr lang="en-GB" smtClean="0"/>
              <a:t>2</a:t>
            </a:fld>
            <a:endParaRPr lang="en-GB" dirty="0"/>
          </a:p>
        </p:txBody>
      </p:sp>
    </p:spTree>
    <p:extLst>
      <p:ext uri="{BB962C8B-B14F-4D97-AF65-F5344CB8AC3E}">
        <p14:creationId xmlns:p14="http://schemas.microsoft.com/office/powerpoint/2010/main" val="1012080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0688" y="4343400"/>
            <a:ext cx="5616624" cy="4045024"/>
          </a:xfrm>
        </p:spPr>
        <p:txBody>
          <a:bodyPr/>
          <a:lstStyle/>
          <a:p>
            <a:r>
              <a:rPr lang="en-GB" sz="1400" dirty="0"/>
              <a:t>This one minute demonstration will show very effectively what could happen to life when a space lacks oxygen. Here we are using a candle to represent a person.</a:t>
            </a:r>
          </a:p>
          <a:p>
            <a:endParaRPr lang="en-GB" sz="1400" dirty="0"/>
          </a:p>
          <a:p>
            <a:r>
              <a:rPr lang="en-GB" sz="1400" dirty="0"/>
              <a:t>I am sure, it will stay in your memory and should act as a reminder about the dangers of confined spaces.</a:t>
            </a:r>
          </a:p>
          <a:p>
            <a:endParaRPr lang="en-GB" sz="1400" dirty="0"/>
          </a:p>
          <a:p>
            <a:r>
              <a:rPr lang="en-GB" sz="1400" b="1" dirty="0">
                <a:solidFill>
                  <a:srgbClr val="00B050"/>
                </a:solidFill>
              </a:rPr>
              <a:t>LOcHER hands on: </a:t>
            </a:r>
            <a:r>
              <a:rPr lang="en-GB" sz="1400" dirty="0"/>
              <a:t>you can do this demonstration (using the items similar to those used in the film.) You must seek permission from the college.</a:t>
            </a:r>
          </a:p>
          <a:p>
            <a:r>
              <a:rPr lang="en-GB" sz="1400" b="1" dirty="0">
                <a:solidFill>
                  <a:srgbClr val="00B050"/>
                </a:solidFill>
              </a:rPr>
              <a:t>Learning Activity</a:t>
            </a:r>
          </a:p>
          <a:p>
            <a:r>
              <a:rPr lang="en-GB" sz="1400" dirty="0"/>
              <a:t>So, What do you think is a confined space? (</a:t>
            </a:r>
            <a:r>
              <a:rPr lang="en-GB" sz="1400" i="1" dirty="0">
                <a:solidFill>
                  <a:srgbClr val="00B050"/>
                </a:solidFill>
              </a:rPr>
              <a:t>Ask learners to come up with examples. – e.g. sewers, wells, pits, tunnels)</a:t>
            </a:r>
          </a:p>
          <a:p>
            <a:r>
              <a:rPr lang="en-GB" sz="1400" b="1" dirty="0"/>
              <a:t>After discussion: </a:t>
            </a:r>
          </a:p>
          <a:p>
            <a:r>
              <a:rPr lang="en-GB" sz="1400" dirty="0"/>
              <a:t>(The next slide will give the definition described in the Confined Spaces Regulations and give a number of examples)</a:t>
            </a:r>
          </a:p>
        </p:txBody>
      </p:sp>
      <p:sp>
        <p:nvSpPr>
          <p:cNvPr id="4" name="Slide Number Placeholder 3"/>
          <p:cNvSpPr>
            <a:spLocks noGrp="1"/>
          </p:cNvSpPr>
          <p:nvPr>
            <p:ph type="sldNum" sz="quarter" idx="10"/>
          </p:nvPr>
        </p:nvSpPr>
        <p:spPr/>
        <p:txBody>
          <a:bodyPr/>
          <a:lstStyle/>
          <a:p>
            <a:fld id="{050E7122-D7FA-4572-818A-D70EEFFCB670}" type="slidenum">
              <a:rPr lang="en-GB" smtClean="0"/>
              <a:t>3</a:t>
            </a:fld>
            <a:endParaRPr lang="en-GB" dirty="0"/>
          </a:p>
        </p:txBody>
      </p:sp>
    </p:spTree>
    <p:extLst>
      <p:ext uri="{BB962C8B-B14F-4D97-AF65-F5344CB8AC3E}">
        <p14:creationId xmlns:p14="http://schemas.microsoft.com/office/powerpoint/2010/main" val="1199056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672" y="4343400"/>
            <a:ext cx="5904656" cy="3973016"/>
          </a:xfrm>
        </p:spPr>
        <p:txBody>
          <a:bodyPr/>
          <a:lstStyle/>
          <a:p>
            <a:r>
              <a:rPr lang="en-GB" sz="1400" dirty="0"/>
              <a:t>By the way, some employers and workers think that working in partially open enclosed spaces like the culvert shown in this slide cannot ever present immediate danger to life. </a:t>
            </a:r>
          </a:p>
          <a:p>
            <a:endParaRPr lang="en-GB" sz="1400" dirty="0"/>
          </a:p>
          <a:p>
            <a:r>
              <a:rPr lang="en-GB" sz="1400" dirty="0"/>
              <a:t>That is not always true. Many workers have died because of this myth. Even a partially open culvert, room or a compartment can quickly become subject to a SPECIFIED RISK. </a:t>
            </a:r>
            <a:r>
              <a:rPr lang="en-GB" sz="1400" dirty="0">
                <a:solidFill>
                  <a:srgbClr val="00B050"/>
                </a:solidFill>
              </a:rPr>
              <a:t>(this is explained in the next slide).</a:t>
            </a:r>
          </a:p>
          <a:p>
            <a:endParaRPr lang="en-GB" sz="1400" dirty="0"/>
          </a:p>
          <a:p>
            <a:r>
              <a:rPr lang="en-GB" sz="1400" dirty="0"/>
              <a:t>A culvert like the above can become an oxygen deficient death trap when people do painting, shot blasting and undertaking other activities  that create lots of dust, fume and gases. For example, cleaning up a wet sewage/sludge without  a safe system of work. Remember the rotten-egg smelling gas.</a:t>
            </a:r>
          </a:p>
          <a:p>
            <a:endParaRPr lang="en-GB" sz="1400" b="1" dirty="0"/>
          </a:p>
          <a:p>
            <a:r>
              <a:rPr lang="en-GB" sz="1400" b="1" i="1" dirty="0">
                <a:solidFill>
                  <a:srgbClr val="00B050"/>
                </a:solidFill>
              </a:rPr>
              <a:t>For the Presenter: (practical demonstration </a:t>
            </a:r>
            <a:r>
              <a:rPr lang="en-GB" sz="1400" dirty="0"/>
              <a:t>- Demonstrating how a partial enclosure can become an oxygen deficient atmosphere. After lighting the tealight, partially cover it, leaving a bit of opening with outside. To the amassment of your audience, the candle will go out after awhile.  </a:t>
            </a:r>
          </a:p>
        </p:txBody>
      </p:sp>
      <p:sp>
        <p:nvSpPr>
          <p:cNvPr id="4" name="Slide Number Placeholder 3"/>
          <p:cNvSpPr>
            <a:spLocks noGrp="1"/>
          </p:cNvSpPr>
          <p:nvPr>
            <p:ph type="sldNum" sz="quarter" idx="5"/>
          </p:nvPr>
        </p:nvSpPr>
        <p:spPr/>
        <p:txBody>
          <a:bodyPr/>
          <a:lstStyle/>
          <a:p>
            <a:fld id="{050E7122-D7FA-4572-818A-D70EEFFCB670}" type="slidenum">
              <a:rPr lang="en-GB" smtClean="0"/>
              <a:t>4</a:t>
            </a:fld>
            <a:endParaRPr lang="en-GB" dirty="0"/>
          </a:p>
        </p:txBody>
      </p:sp>
    </p:spTree>
    <p:extLst>
      <p:ext uri="{BB962C8B-B14F-4D97-AF65-F5344CB8AC3E}">
        <p14:creationId xmlns:p14="http://schemas.microsoft.com/office/powerpoint/2010/main" val="85955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4664" y="4343400"/>
            <a:ext cx="6048672" cy="4621088"/>
          </a:xfrm>
        </p:spPr>
        <p:txBody>
          <a:bodyPr/>
          <a:lstStyle/>
          <a:p>
            <a:r>
              <a:rPr lang="en-GB" sz="1400" dirty="0"/>
              <a:t>The Confined Spaces Regulations define </a:t>
            </a:r>
            <a:r>
              <a:rPr lang="en-GB" sz="1400" b="1" dirty="0"/>
              <a:t>Specified Risks</a:t>
            </a:r>
            <a:r>
              <a:rPr lang="en-GB" sz="1400" dirty="0"/>
              <a:t> that will fall under the powers of the regulations. </a:t>
            </a:r>
          </a:p>
          <a:p>
            <a:endParaRPr lang="en-GB" sz="1400" dirty="0"/>
          </a:p>
          <a:p>
            <a:r>
              <a:rPr lang="en-GB" sz="1400" dirty="0"/>
              <a:t>The conditions that fall under specified risks are listed on this slide.</a:t>
            </a:r>
          </a:p>
          <a:p>
            <a:endParaRPr lang="en-GB" sz="1400" dirty="0"/>
          </a:p>
          <a:p>
            <a:r>
              <a:rPr lang="en-GB" sz="1400" b="1" dirty="0">
                <a:solidFill>
                  <a:srgbClr val="00B050"/>
                </a:solidFill>
              </a:rPr>
              <a:t>Learning Activities</a:t>
            </a:r>
          </a:p>
          <a:p>
            <a:r>
              <a:rPr lang="en-GB" sz="1400" dirty="0"/>
              <a:t>(i) Can you give an example of a work activity, where the body temperature can rise quickly without suitable precautions. </a:t>
            </a:r>
            <a:r>
              <a:rPr lang="en-GB" sz="1400" i="1" dirty="0">
                <a:solidFill>
                  <a:srgbClr val="00B050"/>
                </a:solidFill>
              </a:rPr>
              <a:t>(e.g. welding inside a tank which has been exposed to intense sun like in a desert or a hot summer day.) </a:t>
            </a:r>
          </a:p>
          <a:p>
            <a:r>
              <a:rPr lang="en-GB" sz="1400" dirty="0"/>
              <a:t>(ii) Give me an example where someone can be drowned by solids. </a:t>
            </a:r>
            <a:r>
              <a:rPr lang="en-GB" sz="1400" i="1" dirty="0">
                <a:solidFill>
                  <a:srgbClr val="00B050"/>
                </a:solidFill>
              </a:rPr>
              <a:t>(e.g. A person working  in an empty grain silo with out a safe system of work. Another worker, not knowing of the work going on inside the silo, decides to load the silo with grain. (sugar or wheat, etc). The worker inside can become drowned , suffocated and die.</a:t>
            </a:r>
          </a:p>
          <a:p>
            <a:endParaRPr lang="en-GB" sz="1400" dirty="0"/>
          </a:p>
          <a:p>
            <a:r>
              <a:rPr lang="en-GB" b="1" dirty="0"/>
              <a:t>More examples of oxygen deficiency:</a:t>
            </a:r>
            <a:r>
              <a:rPr lang="en-GB" dirty="0"/>
              <a:t> For example, a pub cellar can become a confined space due to leaking carbon dioxide cylinder(s). The gas can build up quickly replacing the oxygen in the cellar air. A closed room like a ship compartment or a caravan can become an oxygen deficient atmosphere when welding is undertaken. The welding fume can quickly cause oxygen starvation in the compartment. If gas shielded welding is undertaken, problem will be made worse by the shield gas like Argon</a:t>
            </a:r>
          </a:p>
        </p:txBody>
      </p:sp>
      <p:sp>
        <p:nvSpPr>
          <p:cNvPr id="4" name="Slide Number Placeholder 3"/>
          <p:cNvSpPr>
            <a:spLocks noGrp="1"/>
          </p:cNvSpPr>
          <p:nvPr>
            <p:ph type="sldNum" sz="quarter" idx="5"/>
          </p:nvPr>
        </p:nvSpPr>
        <p:spPr/>
        <p:txBody>
          <a:bodyPr/>
          <a:lstStyle/>
          <a:p>
            <a:fld id="{050E7122-D7FA-4572-818A-D70EEFFCB670}" type="slidenum">
              <a:rPr lang="en-GB" smtClean="0"/>
              <a:t>5</a:t>
            </a:fld>
            <a:endParaRPr lang="en-GB" dirty="0"/>
          </a:p>
        </p:txBody>
      </p:sp>
    </p:spTree>
    <p:extLst>
      <p:ext uri="{BB962C8B-B14F-4D97-AF65-F5344CB8AC3E}">
        <p14:creationId xmlns:p14="http://schemas.microsoft.com/office/powerpoint/2010/main" val="333959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8680" y="4258816"/>
            <a:ext cx="5544615" cy="2761456"/>
          </a:xfrm>
        </p:spPr>
        <p:txBody>
          <a:bodyPr/>
          <a:lstStyle/>
          <a:p>
            <a:r>
              <a:rPr lang="en-GB" sz="1400" dirty="0"/>
              <a:t>Work in confined spaces must comply with the Confined Spaces Regulations.</a:t>
            </a:r>
          </a:p>
          <a:p>
            <a:endParaRPr lang="en-GB" sz="1400" dirty="0"/>
          </a:p>
          <a:p>
            <a:r>
              <a:rPr lang="en-GB" sz="1400" dirty="0"/>
              <a:t>These regulations set out the measures to be established for setting up and putting in place a safe system of work by a competent person who has knowledge, skill and experience on work and controls in confined spaces.</a:t>
            </a:r>
          </a:p>
          <a:p>
            <a:endParaRPr lang="en-GB" sz="1400" dirty="0"/>
          </a:p>
          <a:p>
            <a:r>
              <a:rPr lang="en-GB" sz="1400" dirty="0"/>
              <a:t>Never attempt to prepare a safe system of work in a confined space, UNLESS you are a Competent and Authorised Person</a:t>
            </a:r>
            <a:r>
              <a:rPr lang="en-GB" dirty="0"/>
              <a:t>.</a:t>
            </a:r>
          </a:p>
        </p:txBody>
      </p:sp>
      <p:sp>
        <p:nvSpPr>
          <p:cNvPr id="4" name="Slide Number Placeholder 3"/>
          <p:cNvSpPr>
            <a:spLocks noGrp="1"/>
          </p:cNvSpPr>
          <p:nvPr>
            <p:ph type="sldNum" sz="quarter" idx="5"/>
          </p:nvPr>
        </p:nvSpPr>
        <p:spPr/>
        <p:txBody>
          <a:bodyPr/>
          <a:lstStyle/>
          <a:p>
            <a:fld id="{050E7122-D7FA-4572-818A-D70EEFFCB670}" type="slidenum">
              <a:rPr lang="en-GB" smtClean="0"/>
              <a:t>6</a:t>
            </a:fld>
            <a:endParaRPr lang="en-GB" dirty="0"/>
          </a:p>
        </p:txBody>
      </p:sp>
    </p:spTree>
    <p:extLst>
      <p:ext uri="{BB962C8B-B14F-4D97-AF65-F5344CB8AC3E}">
        <p14:creationId xmlns:p14="http://schemas.microsoft.com/office/powerpoint/2010/main" val="3009125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52736" y="4499992"/>
            <a:ext cx="4896544" cy="3816424"/>
          </a:xfrm>
        </p:spPr>
        <p:txBody>
          <a:bodyPr/>
          <a:lstStyle/>
          <a:p>
            <a:r>
              <a:rPr lang="en-GB" sz="1400" dirty="0"/>
              <a:t>I am going to repeat the message once more, because your life is precious.</a:t>
            </a:r>
          </a:p>
          <a:p>
            <a:r>
              <a:rPr lang="en-GB" sz="1400" dirty="0"/>
              <a:t>In order to look after your life as well as of others, your employer and you must always comply with the requirements of the Confined spaces Regulations, which include</a:t>
            </a:r>
          </a:p>
          <a:p>
            <a:r>
              <a:rPr lang="en-GB" sz="1400" dirty="0"/>
              <a:t>Putting in place a safe system of work. </a:t>
            </a:r>
          </a:p>
          <a:p>
            <a:r>
              <a:rPr lang="en-GB" sz="1400" dirty="0"/>
              <a:t>Making sure there will always be access to breathable quality air.</a:t>
            </a:r>
          </a:p>
          <a:p>
            <a:r>
              <a:rPr lang="en-GB" sz="1400" dirty="0"/>
              <a:t>In most cases, it would mean using a suitable breathing apparatus. </a:t>
            </a:r>
          </a:p>
          <a:p>
            <a:r>
              <a:rPr lang="en-GB" sz="1400" dirty="0"/>
              <a:t>You must be competent and medically fit and healthy to do work in an arduous and dangerous environment. </a:t>
            </a:r>
          </a:p>
          <a:p>
            <a:endParaRPr lang="en-GB" sz="1400" dirty="0"/>
          </a:p>
          <a:p>
            <a:r>
              <a:rPr lang="en-GB" sz="1400" b="1" dirty="0"/>
              <a:t>This presentation is only key introductory reminder of the extreme dangers associated with work in a confined space and what should happen to do work safely. </a:t>
            </a:r>
          </a:p>
        </p:txBody>
      </p:sp>
      <p:sp>
        <p:nvSpPr>
          <p:cNvPr id="4" name="Slide Number Placeholder 3"/>
          <p:cNvSpPr>
            <a:spLocks noGrp="1"/>
          </p:cNvSpPr>
          <p:nvPr>
            <p:ph type="sldNum" sz="quarter" idx="5"/>
          </p:nvPr>
        </p:nvSpPr>
        <p:spPr/>
        <p:txBody>
          <a:bodyPr/>
          <a:lstStyle/>
          <a:p>
            <a:fld id="{050E7122-D7FA-4572-818A-D70EEFFCB670}" type="slidenum">
              <a:rPr lang="en-GB" smtClean="0"/>
              <a:t>7</a:t>
            </a:fld>
            <a:endParaRPr lang="en-GB" dirty="0"/>
          </a:p>
        </p:txBody>
      </p:sp>
    </p:spTree>
    <p:extLst>
      <p:ext uri="{BB962C8B-B14F-4D97-AF65-F5344CB8AC3E}">
        <p14:creationId xmlns:p14="http://schemas.microsoft.com/office/powerpoint/2010/main" val="629236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85038" y="4427984"/>
            <a:ext cx="4287924" cy="2376264"/>
          </a:xfrm>
        </p:spPr>
        <p:txBody>
          <a:bodyPr/>
          <a:lstStyle/>
          <a:p>
            <a:r>
              <a:rPr lang="en-GB" sz="1400" dirty="0"/>
              <a:t>Here is a poster summarising the main dangers that can arise when working in confined spaces.</a:t>
            </a:r>
          </a:p>
          <a:p>
            <a:endParaRPr lang="en-GB" sz="1400" b="1" dirty="0"/>
          </a:p>
          <a:p>
            <a:endParaRPr lang="en-GB" sz="1400" b="1" dirty="0"/>
          </a:p>
          <a:p>
            <a:r>
              <a:rPr lang="en-GB" sz="1400" b="1" dirty="0">
                <a:solidFill>
                  <a:srgbClr val="00B050"/>
                </a:solidFill>
              </a:rPr>
              <a:t>Learning activity</a:t>
            </a:r>
          </a:p>
          <a:p>
            <a:r>
              <a:rPr lang="en-GB" sz="1400" dirty="0"/>
              <a:t>you may invite your audience to create posters to show their understanding of safe working in confined spaces.</a:t>
            </a:r>
          </a:p>
        </p:txBody>
      </p:sp>
      <p:sp>
        <p:nvSpPr>
          <p:cNvPr id="4" name="Slide Number Placeholder 3"/>
          <p:cNvSpPr>
            <a:spLocks noGrp="1"/>
          </p:cNvSpPr>
          <p:nvPr>
            <p:ph type="sldNum" sz="quarter" idx="5"/>
          </p:nvPr>
        </p:nvSpPr>
        <p:spPr/>
        <p:txBody>
          <a:bodyPr/>
          <a:lstStyle/>
          <a:p>
            <a:fld id="{050E7122-D7FA-4572-818A-D70EEFFCB670}" type="slidenum">
              <a:rPr lang="en-GB" smtClean="0"/>
              <a:t>8</a:t>
            </a:fld>
            <a:endParaRPr lang="en-GB" dirty="0"/>
          </a:p>
        </p:txBody>
      </p:sp>
    </p:spTree>
    <p:extLst>
      <p:ext uri="{BB962C8B-B14F-4D97-AF65-F5344CB8AC3E}">
        <p14:creationId xmlns:p14="http://schemas.microsoft.com/office/powerpoint/2010/main" val="294889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11D65-D1EC-4DAE-AC3C-A17A1F4AFE5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4B5B500B-ABC3-412F-8555-2EE82197BD2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6D17640-78C8-47A2-A0B7-4B0B32A5E995}"/>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CAA67EBC-C6A8-44D6-84F1-04728140DFA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EBDF58D-8082-456C-B268-828C187C08E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41287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8B5CE-8D09-4D22-9A7B-8F17A0B05D1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0AFEBB-2C1F-4D73-B6B0-3B02DCC411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7DCD36-DF05-45EE-8355-43830A011C02}"/>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37E4385D-01FD-43FF-81A0-EFD1AC93B29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B08B573-932C-4167-97D4-12B250968D3F}"/>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24128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4C9D7B-2ABE-4D13-988C-775C11454AD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3F6FE-81B7-494A-A0F6-39CB9648596E}"/>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8EE3DD-E54C-47E9-B3BA-602F57BDCCAB}"/>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47741AA3-2EFF-40DF-9F3C-D483E3B6D43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24EE8DE-8175-47B9-AF86-A06806FF795E}"/>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152162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C0AA0-5FC5-4FBB-85F3-3DEBF06C34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3DA4E83-6B1D-447A-B79E-D1E206A6D5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71F601-9633-4FC8-BE9F-7A6E258A3CAD}"/>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FF864696-F1FD-43C4-AB95-D42D1D2881A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BF16F38-794F-4761-A433-78ADE2DDBAD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36518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DD2F6-F6A3-4E2F-B442-11CB921E06A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ABC4EE-6FC1-4FD7-B907-50971187003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9A4A84-1A42-435F-8A64-248F3307AB62}"/>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4915004C-CEB9-493B-A80D-1DF7E8F2EB7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1B2B1FE-1BC8-499B-B674-C40ACB68A656}"/>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79318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23D6D-01E7-490A-BB63-1A9C0CFCBB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ECA5D5-DD1D-473F-9548-C22334198BA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1141FE-6054-4E4F-A13C-A2084D90CE6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77CA590-ECF7-4EAC-B571-8E7008517EEB}"/>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6" name="Footer Placeholder 5">
            <a:extLst>
              <a:ext uri="{FF2B5EF4-FFF2-40B4-BE49-F238E27FC236}">
                <a16:creationId xmlns:a16="http://schemas.microsoft.com/office/drawing/2014/main" id="{2D48D433-7E73-4156-97AE-5D75E15AD0A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C57A9A2-A286-4E45-8044-E9F695F26CF0}"/>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872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5CBB-6CB8-4F8F-BA25-404287F42AFA}"/>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9CA117-DEF2-4F57-9240-29466979BCE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D0E839A-38CD-46FA-9BA6-0AA068698AB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E5CBCCB-A31D-40CB-A07E-B5EC88D81F7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F3560D8-11BC-406E-A57F-34181C52FBF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DE2D4D-F069-4020-A33A-419CD0448376}"/>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8" name="Footer Placeholder 7">
            <a:extLst>
              <a:ext uri="{FF2B5EF4-FFF2-40B4-BE49-F238E27FC236}">
                <a16:creationId xmlns:a16="http://schemas.microsoft.com/office/drawing/2014/main" id="{A60FCFF3-0020-46F0-9EEB-9B3D7F82D46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DA90152-F86E-4FA9-A925-C9DD05A98F9A}"/>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15774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78A7-283C-459E-B302-4B58AB1754F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098D585-FC3F-457D-843F-04544A323206}"/>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4" name="Footer Placeholder 3">
            <a:extLst>
              <a:ext uri="{FF2B5EF4-FFF2-40B4-BE49-F238E27FC236}">
                <a16:creationId xmlns:a16="http://schemas.microsoft.com/office/drawing/2014/main" id="{7DECED62-D9CB-4452-ADCB-D98E4AA82F6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5E3BAD1-A35C-4688-8DF6-7D6732297A3E}"/>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07318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043A43-1B10-48EE-85DA-88527DBCD447}"/>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3" name="Footer Placeholder 2">
            <a:extLst>
              <a:ext uri="{FF2B5EF4-FFF2-40B4-BE49-F238E27FC236}">
                <a16:creationId xmlns:a16="http://schemas.microsoft.com/office/drawing/2014/main" id="{E3AA040F-07D1-4F96-94CE-B0A5F06B4E1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085E32C-ABD9-4133-8947-AD83F4E219A4}"/>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8410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12FF3-06CA-4486-9B71-2A7E1E86F41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CF3281-5FAD-4307-81B4-47C3CD04AA0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E4A81C0-B237-49CE-9DCE-963FF14A8EE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B5BAA73-8959-4874-BBC7-89C6F8FEED2C}"/>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6" name="Footer Placeholder 5">
            <a:extLst>
              <a:ext uri="{FF2B5EF4-FFF2-40B4-BE49-F238E27FC236}">
                <a16:creationId xmlns:a16="http://schemas.microsoft.com/office/drawing/2014/main" id="{94A7EF95-4DC3-4FC1-808C-74DB0EB91DA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B6A6C86-D659-4302-9F85-6846578B277C}"/>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33629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B7A9-F31E-4864-BEC4-11E94584B9E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E5CC525-6697-4DE9-AC41-FD9FAABB374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dirty="0"/>
          </a:p>
        </p:txBody>
      </p:sp>
      <p:sp>
        <p:nvSpPr>
          <p:cNvPr id="4" name="Text Placeholder 3">
            <a:extLst>
              <a:ext uri="{FF2B5EF4-FFF2-40B4-BE49-F238E27FC236}">
                <a16:creationId xmlns:a16="http://schemas.microsoft.com/office/drawing/2014/main" id="{F7DB365E-ED4C-4E5A-8BB3-752B311C97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405986F-6175-4967-979C-CE6426383293}"/>
              </a:ext>
            </a:extLst>
          </p:cNvPr>
          <p:cNvSpPr>
            <a:spLocks noGrp="1"/>
          </p:cNvSpPr>
          <p:nvPr>
            <p:ph type="dt" sz="half" idx="10"/>
          </p:nvPr>
        </p:nvSpPr>
        <p:spPr/>
        <p:txBody>
          <a:bodyPr/>
          <a:lstStyle/>
          <a:p>
            <a:fld id="{DB7F361D-13DA-4D05-94E1-F3A04356F85C}" type="datetimeFigureOut">
              <a:rPr lang="en-GB" smtClean="0"/>
              <a:t>26/04/2021</a:t>
            </a:fld>
            <a:endParaRPr lang="en-GB" dirty="0"/>
          </a:p>
        </p:txBody>
      </p:sp>
      <p:sp>
        <p:nvSpPr>
          <p:cNvPr id="6" name="Footer Placeholder 5">
            <a:extLst>
              <a:ext uri="{FF2B5EF4-FFF2-40B4-BE49-F238E27FC236}">
                <a16:creationId xmlns:a16="http://schemas.microsoft.com/office/drawing/2014/main" id="{23F2304B-513C-4D1E-B411-17ADF3F7A63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4BFB29C-840F-4BE8-B762-ED79A6C183D4}"/>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84389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894617-8521-4825-BE94-E16DF25839C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64B1D3-83EA-4B72-85B4-DD038E95E06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89903C-AAA2-42D0-AC7F-87366977B7C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B7F361D-13DA-4D05-94E1-F3A04356F85C}" type="datetimeFigureOut">
              <a:rPr lang="en-GB" smtClean="0"/>
              <a:t>26/04/2021</a:t>
            </a:fld>
            <a:endParaRPr lang="en-GB" dirty="0"/>
          </a:p>
        </p:txBody>
      </p:sp>
      <p:sp>
        <p:nvSpPr>
          <p:cNvPr id="5" name="Footer Placeholder 4">
            <a:extLst>
              <a:ext uri="{FF2B5EF4-FFF2-40B4-BE49-F238E27FC236}">
                <a16:creationId xmlns:a16="http://schemas.microsoft.com/office/drawing/2014/main" id="{257E3E7D-9953-4778-B004-01DBA44F2A3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5CD93D4-0071-44CC-B94C-CD0CA2DC1FF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B36CE2-65BA-4721-BB1A-1EDB821F77A6}" type="slidenum">
              <a:rPr lang="en-GB" smtClean="0"/>
              <a:t>‹#›</a:t>
            </a:fld>
            <a:endParaRPr lang="en-GB" dirty="0"/>
          </a:p>
        </p:txBody>
      </p:sp>
    </p:spTree>
    <p:extLst>
      <p:ext uri="{BB962C8B-B14F-4D97-AF65-F5344CB8AC3E}">
        <p14:creationId xmlns:p14="http://schemas.microsoft.com/office/powerpoint/2010/main" val="20097826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ur03.safelinks.protection.outlook.com/?url=https%3A%2F%2Fyoutu.be%2Fa4iJitZGWUA&amp;data=01%7C01%7C%7C6c1288e166be400fbb0208d7dad172e0%7C6b5953be6b1d4980b26b56ed8b0bf3dc%7C0&amp;sdata=s0nVT50gvbl1G%2B6yxjdgWvG%2BmYG9aYdXBH8to7En9qU%3D&amp;reserved=0"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emf"/><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548680"/>
            <a:ext cx="5328592" cy="1152128"/>
          </a:xfrm>
        </p:spPr>
        <p:txBody>
          <a:bodyPr>
            <a:normAutofit/>
          </a:bodyPr>
          <a:lstStyle/>
          <a:p>
            <a:pPr marL="182880" indent="0">
              <a:buNone/>
            </a:pPr>
            <a:r>
              <a:rPr lang="en-GB" sz="32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Confined Spaces</a:t>
            </a:r>
            <a:br>
              <a:rPr lang="en-GB" sz="32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en-GB" sz="32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They can be Deadly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49"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9" name="Picture 8" descr="A picture containing sitting, red, player, holding&#10;&#10;Description automatically generated">
            <a:extLst>
              <a:ext uri="{FF2B5EF4-FFF2-40B4-BE49-F238E27FC236}">
                <a16:creationId xmlns:a16="http://schemas.microsoft.com/office/drawing/2014/main" id="{93A1B13D-FBB1-4E13-A795-C9B4A1AC160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43808" y="2060848"/>
            <a:ext cx="3096340" cy="2821088"/>
          </a:xfrm>
          <a:prstGeom prst="rect">
            <a:avLst/>
          </a:prstGeom>
        </p:spPr>
      </p:pic>
      <p:sp>
        <p:nvSpPr>
          <p:cNvPr id="3" name="TextBox 2">
            <a:extLst>
              <a:ext uri="{FF2B5EF4-FFF2-40B4-BE49-F238E27FC236}">
                <a16:creationId xmlns:a16="http://schemas.microsoft.com/office/drawing/2014/main" id="{269160A8-92B5-4712-9B4D-6C0679023121}"/>
              </a:ext>
            </a:extLst>
          </p:cNvPr>
          <p:cNvSpPr txBox="1"/>
          <p:nvPr/>
        </p:nvSpPr>
        <p:spPr>
          <a:xfrm>
            <a:off x="3347864" y="5085184"/>
            <a:ext cx="2193101" cy="830997"/>
          </a:xfrm>
          <a:prstGeom prst="rect">
            <a:avLst/>
          </a:prstGeom>
          <a:noFill/>
        </p:spPr>
        <p:txBody>
          <a:bodyPr wrap="none" rtlCol="0">
            <a:spAutoFit/>
          </a:bodyPr>
          <a:lstStyle/>
          <a:p>
            <a:r>
              <a:rPr lang="en-GB" sz="2400" b="1" dirty="0" err="1"/>
              <a:t>Dr.</a:t>
            </a:r>
            <a:r>
              <a:rPr lang="en-GB" sz="2400" b="1" dirty="0"/>
              <a:t> Bob Rajan,</a:t>
            </a:r>
          </a:p>
          <a:p>
            <a:r>
              <a:rPr lang="en-GB" sz="2400" b="1" dirty="0"/>
              <a:t>Vicechair, </a:t>
            </a:r>
            <a:r>
              <a:rPr lang="en-GB" sz="2400" b="1" dirty="0" err="1"/>
              <a:t>SGUK</a:t>
            </a:r>
            <a:endParaRPr lang="en-GB" sz="2400" b="1" dirty="0"/>
          </a:p>
        </p:txBody>
      </p:sp>
    </p:spTree>
    <p:extLst>
      <p:ext uri="{BB962C8B-B14F-4D97-AF65-F5344CB8AC3E}">
        <p14:creationId xmlns:p14="http://schemas.microsoft.com/office/powerpoint/2010/main" val="202020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6120669" cy="1584171"/>
          </a:xfrm>
        </p:spPr>
        <p:txBody>
          <a:bodyPr>
            <a:normAutofit fontScale="90000"/>
          </a:bodyPr>
          <a:lstStyle/>
          <a:p>
            <a:pPr marL="182880" indent="0" algn="ctr">
              <a:buNone/>
            </a:pPr>
            <a:r>
              <a:rPr lang="en-GB" sz="40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Work in Confined Spaces </a:t>
            </a:r>
            <a:br>
              <a:rPr lang="en-GB" sz="40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en-GB" sz="40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It</a:t>
            </a:r>
            <a:r>
              <a:rPr lang="en-GB" sz="3200" b="1"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can be Deadly</a:t>
            </a:r>
            <a:br>
              <a:rPr lang="en-GB" sz="40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endParaRPr lang="en-GB" sz="40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2271"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9" name="Picture 8" descr="A picture containing sitting, red, player, holding&#10;&#10;Description automatically generated">
            <a:extLst>
              <a:ext uri="{FF2B5EF4-FFF2-40B4-BE49-F238E27FC236}">
                <a16:creationId xmlns:a16="http://schemas.microsoft.com/office/drawing/2014/main" id="{93A1B13D-FBB1-4E13-A795-C9B4A1AC160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27784" y="2276872"/>
            <a:ext cx="3096340" cy="2821088"/>
          </a:xfrm>
          <a:prstGeom prst="rect">
            <a:avLst/>
          </a:prstGeom>
        </p:spPr>
      </p:pic>
    </p:spTree>
    <p:extLst>
      <p:ext uri="{BB962C8B-B14F-4D97-AF65-F5344CB8AC3E}">
        <p14:creationId xmlns:p14="http://schemas.microsoft.com/office/powerpoint/2010/main" val="148168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04664"/>
            <a:ext cx="6144717" cy="681219"/>
          </a:xfrm>
        </p:spPr>
        <p:txBody>
          <a:bodyPr/>
          <a:lstStyle/>
          <a:p>
            <a:pPr marL="182880" indent="0">
              <a:buNone/>
            </a:pPr>
            <a:r>
              <a:rPr lang="en-GB" sz="3200" b="1" dirty="0">
                <a:ln w="0"/>
                <a:solidFill>
                  <a:schemeClr val="tx1"/>
                </a:solidFill>
                <a:latin typeface="Arial" panose="020B0604020202020204" pitchFamily="34" charset="0"/>
                <a:cs typeface="Arial" panose="020B0604020202020204" pitchFamily="34" charset="0"/>
              </a:rPr>
              <a:t>Effects of Oxygen Deficiency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1981"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9" name="Rectangle 8">
            <a:extLst>
              <a:ext uri="{FF2B5EF4-FFF2-40B4-BE49-F238E27FC236}">
                <a16:creationId xmlns:a16="http://schemas.microsoft.com/office/drawing/2014/main" id="{F2EB81C3-2920-4EE8-BD85-5809531955BB}"/>
              </a:ext>
            </a:extLst>
          </p:cNvPr>
          <p:cNvSpPr/>
          <p:nvPr/>
        </p:nvSpPr>
        <p:spPr>
          <a:xfrm>
            <a:off x="2555776" y="5013176"/>
            <a:ext cx="3046283" cy="369332"/>
          </a:xfrm>
          <a:prstGeom prst="rect">
            <a:avLst/>
          </a:prstGeom>
        </p:spPr>
        <p:txBody>
          <a:bodyPr wrap="none">
            <a:spAutoFit/>
          </a:bodyPr>
          <a:lstStyle/>
          <a:p>
            <a:r>
              <a:rPr lang="en-GB" u="sng" dirty="0">
                <a:solidFill>
                  <a:srgbClr val="0000FF"/>
                </a:solidFill>
                <a:latin typeface="Calibri" panose="020F0502020204030204" pitchFamily="34" charset="0"/>
                <a:ea typeface="Calibri" panose="020F0502020204030204" pitchFamily="34" charset="0"/>
                <a:hlinkClick r:id="rId6"/>
              </a:rPr>
              <a:t>https://youtu.be/a4iJitZGWUA</a:t>
            </a:r>
            <a:endParaRPr lang="en-GB" dirty="0">
              <a:latin typeface="Calibri" panose="020F0502020204030204" pitchFamily="34" charset="0"/>
              <a:ea typeface="Calibri" panose="020F0502020204030204" pitchFamily="34" charset="0"/>
            </a:endParaRPr>
          </a:p>
        </p:txBody>
      </p:sp>
      <p:pic>
        <p:nvPicPr>
          <p:cNvPr id="15" name="Picture 14" descr="A picture containing table, indoor, food, sitting&#10;&#10;Description automatically generated">
            <a:extLst>
              <a:ext uri="{FF2B5EF4-FFF2-40B4-BE49-F238E27FC236}">
                <a16:creationId xmlns:a16="http://schemas.microsoft.com/office/drawing/2014/main" id="{E77B28A0-256B-4E9A-A586-4D5094AE0D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1600" y="1700808"/>
            <a:ext cx="6120680" cy="3312368"/>
          </a:xfrm>
          <a:prstGeom prst="rect">
            <a:avLst/>
          </a:prstGeom>
        </p:spPr>
      </p:pic>
    </p:spTree>
    <p:extLst>
      <p:ext uri="{BB962C8B-B14F-4D97-AF65-F5344CB8AC3E}">
        <p14:creationId xmlns:p14="http://schemas.microsoft.com/office/powerpoint/2010/main" val="316406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88640"/>
            <a:ext cx="6556114" cy="665261"/>
          </a:xfrm>
        </p:spPr>
        <p:txBody>
          <a:bodyPr>
            <a:normAutofit/>
          </a:bodyPr>
          <a:lstStyle/>
          <a:p>
            <a:pPr marL="182880" indent="0">
              <a:buNone/>
            </a:pPr>
            <a:r>
              <a:rPr lang="en-GB" sz="3200" b="1" dirty="0">
                <a:ln w="0"/>
                <a:solidFill>
                  <a:schemeClr val="tx1"/>
                </a:solidFill>
                <a:latin typeface="Arial" panose="020B0604020202020204" pitchFamily="34" charset="0"/>
                <a:cs typeface="Arial" panose="020B0604020202020204" pitchFamily="34" charset="0"/>
              </a:rPr>
              <a:t>What is a confined Space?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24" name="Picture 23">
            <a:extLst>
              <a:ext uri="{FF2B5EF4-FFF2-40B4-BE49-F238E27FC236}">
                <a16:creationId xmlns:a16="http://schemas.microsoft.com/office/drawing/2014/main" id="{DF4A7D70-D160-4DF6-AD3D-004F31B0CC2C}"/>
              </a:ext>
            </a:extLst>
          </p:cNvPr>
          <p:cNvPicPr>
            <a:picLocks noChangeAspect="1"/>
          </p:cNvPicPr>
          <p:nvPr/>
        </p:nvPicPr>
        <p:blipFill>
          <a:blip r:embed="rId6"/>
          <a:stretch>
            <a:fillRect/>
          </a:stretch>
        </p:blipFill>
        <p:spPr>
          <a:xfrm>
            <a:off x="3851920" y="2276872"/>
            <a:ext cx="2114784" cy="1904809"/>
          </a:xfrm>
          <a:prstGeom prst="rect">
            <a:avLst/>
          </a:prstGeom>
        </p:spPr>
      </p:pic>
      <p:sp>
        <p:nvSpPr>
          <p:cNvPr id="11" name="TextBox 10">
            <a:extLst>
              <a:ext uri="{FF2B5EF4-FFF2-40B4-BE49-F238E27FC236}">
                <a16:creationId xmlns:a16="http://schemas.microsoft.com/office/drawing/2014/main" id="{2A367578-1445-4424-BDB9-34A5E47FC825}"/>
              </a:ext>
            </a:extLst>
          </p:cNvPr>
          <p:cNvSpPr txBox="1"/>
          <p:nvPr/>
        </p:nvSpPr>
        <p:spPr>
          <a:xfrm>
            <a:off x="539552" y="1124744"/>
            <a:ext cx="7344816" cy="4893647"/>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Any place, including any</a:t>
            </a:r>
          </a:p>
          <a:p>
            <a:r>
              <a:rPr lang="en-GB" sz="2400" b="1" dirty="0">
                <a:latin typeface="Arial" panose="020B0604020202020204" pitchFamily="34" charset="0"/>
                <a:cs typeface="Arial" panose="020B0604020202020204" pitchFamily="34" charset="0"/>
              </a:rPr>
              <a:t>chamber </a:t>
            </a:r>
          </a:p>
          <a:p>
            <a:r>
              <a:rPr lang="en-GB" sz="2400" b="1" dirty="0">
                <a:latin typeface="Arial" panose="020B0604020202020204" pitchFamily="34" charset="0"/>
                <a:cs typeface="Arial" panose="020B0604020202020204" pitchFamily="34" charset="0"/>
              </a:rPr>
              <a:t>culvert </a:t>
            </a:r>
          </a:p>
          <a:p>
            <a:r>
              <a:rPr lang="en-GB" sz="2400" b="1" dirty="0">
                <a:latin typeface="Arial" panose="020B0604020202020204" pitchFamily="34" charset="0"/>
                <a:cs typeface="Arial" panose="020B0604020202020204" pitchFamily="34" charset="0"/>
              </a:rPr>
              <a:t>tank </a:t>
            </a:r>
          </a:p>
          <a:p>
            <a:r>
              <a:rPr lang="en-GB" sz="2400" b="1" dirty="0">
                <a:latin typeface="Arial" panose="020B0604020202020204" pitchFamily="34" charset="0"/>
                <a:cs typeface="Arial" panose="020B0604020202020204" pitchFamily="34" charset="0"/>
              </a:rPr>
              <a:t>vat </a:t>
            </a:r>
          </a:p>
          <a:p>
            <a:r>
              <a:rPr lang="en-GB" sz="2400" b="1" dirty="0">
                <a:latin typeface="Arial" panose="020B0604020202020204" pitchFamily="34" charset="0"/>
                <a:cs typeface="Arial" panose="020B0604020202020204" pitchFamily="34" charset="0"/>
              </a:rPr>
              <a:t>silo </a:t>
            </a:r>
          </a:p>
          <a:p>
            <a:r>
              <a:rPr lang="en-GB" sz="2400" b="1" dirty="0">
                <a:latin typeface="Arial" panose="020B0604020202020204" pitchFamily="34" charset="0"/>
                <a:cs typeface="Arial" panose="020B0604020202020204" pitchFamily="34" charset="0"/>
              </a:rPr>
              <a:t>pit </a:t>
            </a:r>
          </a:p>
          <a:p>
            <a:r>
              <a:rPr lang="en-GB" sz="2400" b="1" dirty="0">
                <a:latin typeface="Arial" panose="020B0604020202020204" pitchFamily="34" charset="0"/>
                <a:cs typeface="Arial" panose="020B0604020202020204" pitchFamily="34" charset="0"/>
              </a:rPr>
              <a:t>trench </a:t>
            </a:r>
          </a:p>
          <a:p>
            <a:r>
              <a:rPr lang="en-GB" sz="2400" b="1" dirty="0">
                <a:latin typeface="Arial" panose="020B0604020202020204" pitchFamily="34" charset="0"/>
                <a:cs typeface="Arial" panose="020B0604020202020204" pitchFamily="34" charset="0"/>
              </a:rPr>
              <a:t>sewer </a:t>
            </a:r>
          </a:p>
          <a:p>
            <a:r>
              <a:rPr lang="en-GB" sz="2400" b="1" dirty="0">
                <a:latin typeface="Arial" panose="020B0604020202020204" pitchFamily="34" charset="0"/>
                <a:cs typeface="Arial" panose="020B0604020202020204" pitchFamily="34" charset="0"/>
              </a:rPr>
              <a:t>flue </a:t>
            </a:r>
          </a:p>
          <a:p>
            <a:r>
              <a:rPr lang="en-GB" sz="2400" b="1" dirty="0">
                <a:latin typeface="Arial" panose="020B0604020202020204" pitchFamily="34" charset="0"/>
                <a:cs typeface="Arial" panose="020B0604020202020204" pitchFamily="34" charset="0"/>
              </a:rPr>
              <a:t>well or similar space </a:t>
            </a:r>
          </a:p>
          <a:p>
            <a:r>
              <a:rPr lang="en-GB" sz="2400" b="1" dirty="0">
                <a:latin typeface="Arial" panose="020B0604020202020204" pitchFamily="34" charset="0"/>
                <a:cs typeface="Arial" panose="020B0604020202020204" pitchFamily="34" charset="0"/>
              </a:rPr>
              <a:t>in which virtue of its enclosed nature, there arises a </a:t>
            </a:r>
            <a:r>
              <a:rPr lang="en-GB" sz="2400" b="1" dirty="0">
                <a:solidFill>
                  <a:srgbClr val="FF0000"/>
                </a:solidFill>
                <a:latin typeface="Arial" panose="020B0604020202020204" pitchFamily="34" charset="0"/>
                <a:cs typeface="Arial" panose="020B0604020202020204" pitchFamily="34" charset="0"/>
              </a:rPr>
              <a:t>reasonably </a:t>
            </a:r>
            <a:r>
              <a:rPr lang="en-GB" sz="2400" b="1" u="sng" dirty="0">
                <a:solidFill>
                  <a:srgbClr val="FF0000"/>
                </a:solidFill>
                <a:latin typeface="Arial" panose="020B0604020202020204" pitchFamily="34" charset="0"/>
                <a:cs typeface="Arial" panose="020B0604020202020204" pitchFamily="34" charset="0"/>
              </a:rPr>
              <a:t>foreseeable</a:t>
            </a:r>
            <a:r>
              <a:rPr lang="en-GB" sz="2400" b="1" dirty="0">
                <a:solidFill>
                  <a:srgbClr val="FF0000"/>
                </a:solidFill>
                <a:latin typeface="Arial" panose="020B0604020202020204" pitchFamily="34" charset="0"/>
                <a:cs typeface="Arial" panose="020B0604020202020204" pitchFamily="34" charset="0"/>
              </a:rPr>
              <a:t> SPECIFIED RISK</a:t>
            </a:r>
            <a:endParaRPr lang="en-GB" dirty="0"/>
          </a:p>
        </p:txBody>
      </p:sp>
    </p:spTree>
    <p:extLst>
      <p:ext uri="{BB962C8B-B14F-4D97-AF65-F5344CB8AC3E}">
        <p14:creationId xmlns:p14="http://schemas.microsoft.com/office/powerpoint/2010/main" val="1672000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5696" y="332656"/>
            <a:ext cx="4359362" cy="693951"/>
          </a:xfrm>
        </p:spPr>
        <p:txBody>
          <a:bodyPr>
            <a:normAutofit/>
          </a:bodyPr>
          <a:lstStyle/>
          <a:p>
            <a:pPr marL="182880" indent="0">
              <a:buNone/>
            </a:pPr>
            <a:r>
              <a:rPr lang="en-GB" sz="3200" b="1" dirty="0">
                <a:ln w="0"/>
                <a:solidFill>
                  <a:schemeClr val="tx1"/>
                </a:solidFill>
                <a:latin typeface="Arial" panose="020B0604020202020204" pitchFamily="34" charset="0"/>
                <a:cs typeface="Arial" panose="020B0604020202020204" pitchFamily="34" charset="0"/>
              </a:rPr>
              <a:t>Specified Risks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3" name="TextBox 2">
            <a:extLst>
              <a:ext uri="{FF2B5EF4-FFF2-40B4-BE49-F238E27FC236}">
                <a16:creationId xmlns:a16="http://schemas.microsoft.com/office/drawing/2014/main" id="{B2915B50-2602-4536-A4BD-A6892BBD4326}"/>
              </a:ext>
            </a:extLst>
          </p:cNvPr>
          <p:cNvSpPr txBox="1"/>
          <p:nvPr/>
        </p:nvSpPr>
        <p:spPr>
          <a:xfrm>
            <a:off x="611560" y="1556792"/>
            <a:ext cx="7880009" cy="4108817"/>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Defined in the regulations</a:t>
            </a:r>
          </a:p>
          <a:p>
            <a:pPr algn="ctr"/>
            <a:endParaRPr lang="en-GB" sz="2400" b="1" dirty="0">
              <a:latin typeface="Arial" panose="020B0604020202020204" pitchFamily="34" charset="0"/>
              <a:cs typeface="Arial" panose="020B0604020202020204" pitchFamily="34" charset="0"/>
            </a:endParaRPr>
          </a:p>
          <a:p>
            <a:pPr marL="342900" indent="-342900">
              <a:spcAft>
                <a:spcPts val="1800"/>
              </a:spcAft>
              <a:buFontTx/>
              <a:buAutoNum type="arabicPeriod"/>
            </a:pPr>
            <a:r>
              <a:rPr lang="en-GB" sz="2400" b="1" i="1" dirty="0">
                <a:solidFill>
                  <a:srgbClr val="C00000"/>
                </a:solidFill>
                <a:latin typeface="Arial" panose="020B0604020202020204" pitchFamily="34" charset="0"/>
                <a:cs typeface="Arial" panose="020B0604020202020204" pitchFamily="34" charset="0"/>
              </a:rPr>
              <a:t>Loss of consciousness arising from exposure to gas, fume, vapour or the lack </a:t>
            </a:r>
            <a:r>
              <a:rPr lang="en-GB" sz="2400" b="1" dirty="0">
                <a:solidFill>
                  <a:srgbClr val="C00000"/>
                </a:solidFill>
                <a:latin typeface="Arial" panose="020B0604020202020204" pitchFamily="34" charset="0"/>
                <a:cs typeface="Arial" panose="020B0604020202020204" pitchFamily="34" charset="0"/>
              </a:rPr>
              <a:t>of oxygen</a:t>
            </a:r>
          </a:p>
          <a:p>
            <a:pPr>
              <a:spcAft>
                <a:spcPts val="1800"/>
              </a:spcAft>
            </a:pPr>
            <a:r>
              <a:rPr lang="en-GB" sz="2400" b="1" dirty="0">
                <a:solidFill>
                  <a:srgbClr val="C00000"/>
                </a:solidFill>
                <a:latin typeface="Arial" panose="020B0604020202020204" pitchFamily="34" charset="0"/>
                <a:cs typeface="Arial" panose="020B0604020202020204" pitchFamily="34" charset="0"/>
              </a:rPr>
              <a:t>2. Loss of consciousness arising from an increase in body temperature</a:t>
            </a:r>
          </a:p>
          <a:p>
            <a:pPr>
              <a:spcAft>
                <a:spcPts val="1800"/>
              </a:spcAft>
            </a:pPr>
            <a:r>
              <a:rPr lang="en-GB" sz="2400" b="1" dirty="0">
                <a:solidFill>
                  <a:srgbClr val="C00000"/>
                </a:solidFill>
                <a:latin typeface="Arial" panose="020B0604020202020204" pitchFamily="34" charset="0"/>
                <a:cs typeface="Arial" panose="020B0604020202020204" pitchFamily="34" charset="0"/>
              </a:rPr>
              <a:t>3.  Serious injury from fire or explosion</a:t>
            </a:r>
          </a:p>
          <a:p>
            <a:pPr>
              <a:spcAft>
                <a:spcPts val="1800"/>
              </a:spcAft>
            </a:pPr>
            <a:r>
              <a:rPr lang="en-GB" sz="2400" b="1" dirty="0">
                <a:solidFill>
                  <a:srgbClr val="C00000"/>
                </a:solidFill>
                <a:latin typeface="Arial" panose="020B0604020202020204" pitchFamily="34" charset="0"/>
                <a:cs typeface="Arial" panose="020B0604020202020204" pitchFamily="34" charset="0"/>
              </a:rPr>
              <a:t>4. Drowning as a result of engulfment by liquids or solids</a:t>
            </a:r>
          </a:p>
        </p:txBody>
      </p:sp>
    </p:spTree>
    <p:extLst>
      <p:ext uri="{BB962C8B-B14F-4D97-AF65-F5344CB8AC3E}">
        <p14:creationId xmlns:p14="http://schemas.microsoft.com/office/powerpoint/2010/main" val="363021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6392687" cy="1080120"/>
          </a:xfrm>
        </p:spPr>
        <p:txBody>
          <a:bodyPr>
            <a:noAutofit/>
          </a:bodyPr>
          <a:lstStyle/>
          <a:p>
            <a:pPr marL="182880" indent="0" algn="ctr">
              <a:buNone/>
            </a:pPr>
            <a:r>
              <a:rPr lang="en-GB" sz="3200" b="1" dirty="0">
                <a:ln w="0"/>
                <a:solidFill>
                  <a:schemeClr val="tx1"/>
                </a:solidFill>
                <a:latin typeface="Arial" panose="020B0604020202020204" pitchFamily="34" charset="0"/>
                <a:cs typeface="Arial" panose="020B0604020202020204" pitchFamily="34" charset="0"/>
              </a:rPr>
              <a:t>Requirements for Working  in a </a:t>
            </a:r>
            <a:br>
              <a:rPr lang="en-GB" sz="3200" b="1" dirty="0">
                <a:ln w="0"/>
                <a:solidFill>
                  <a:schemeClr val="tx1"/>
                </a:solidFill>
                <a:latin typeface="Arial" panose="020B0604020202020204" pitchFamily="34" charset="0"/>
                <a:cs typeface="Arial" panose="020B0604020202020204" pitchFamily="34" charset="0"/>
              </a:rPr>
            </a:br>
            <a:r>
              <a:rPr lang="en-GB" sz="3200" b="1" dirty="0">
                <a:ln w="0"/>
                <a:solidFill>
                  <a:schemeClr val="tx1"/>
                </a:solidFill>
                <a:latin typeface="Arial" panose="020B0604020202020204" pitchFamily="34" charset="0"/>
                <a:cs typeface="Arial" panose="020B0604020202020204" pitchFamily="34" charset="0"/>
              </a:rPr>
              <a:t>Confined Spaces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3" name="TextBox 2">
            <a:extLst>
              <a:ext uri="{FF2B5EF4-FFF2-40B4-BE49-F238E27FC236}">
                <a16:creationId xmlns:a16="http://schemas.microsoft.com/office/drawing/2014/main" id="{7B97DBB1-8777-4274-8F6B-A528512D9BD3}"/>
              </a:ext>
            </a:extLst>
          </p:cNvPr>
          <p:cNvSpPr txBox="1"/>
          <p:nvPr/>
        </p:nvSpPr>
        <p:spPr>
          <a:xfrm>
            <a:off x="827584" y="1916832"/>
            <a:ext cx="7311690" cy="3970318"/>
          </a:xfrm>
          <a:prstGeom prst="rect">
            <a:avLst/>
          </a:prstGeom>
          <a:noFill/>
        </p:spPr>
        <p:txBody>
          <a:bodyPr wrap="square" rtlCol="0">
            <a:spAutoFit/>
          </a:bodyPr>
          <a:lstStyle/>
          <a:p>
            <a:pPr marL="342900" indent="-342900">
              <a:buFont typeface="Arial" panose="020B0604020202020204" pitchFamily="34" charset="0"/>
              <a:buChar char="•"/>
            </a:pPr>
            <a:r>
              <a:rPr lang="en-GB" sz="2800" b="1" dirty="0">
                <a:solidFill>
                  <a:srgbClr val="C00000"/>
                </a:solidFill>
                <a:latin typeface="Arial" panose="020B0604020202020204" pitchFamily="34" charset="0"/>
                <a:cs typeface="Arial" panose="020B0604020202020204" pitchFamily="34" charset="0"/>
              </a:rPr>
              <a:t>Must comply with the Confined Spaces Regulations</a:t>
            </a:r>
          </a:p>
          <a:p>
            <a:pPr marL="342900" indent="-342900">
              <a:buFont typeface="Arial" panose="020B0604020202020204" pitchFamily="34" charset="0"/>
              <a:buChar char="•"/>
            </a:pPr>
            <a:endParaRPr lang="en-GB" sz="28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800" b="1" dirty="0">
                <a:solidFill>
                  <a:srgbClr val="C00000"/>
                </a:solidFill>
                <a:latin typeface="Arial" panose="020B0604020202020204" pitchFamily="34" charset="0"/>
                <a:cs typeface="Arial" panose="020B0604020202020204" pitchFamily="34" charset="0"/>
              </a:rPr>
              <a:t>Required measures must be put in place to establish and maintain a safe system of work</a:t>
            </a:r>
          </a:p>
          <a:p>
            <a:pPr marL="342900" indent="-342900">
              <a:buFont typeface="Arial" panose="020B0604020202020204" pitchFamily="34" charset="0"/>
              <a:buChar char="•"/>
            </a:pPr>
            <a:endParaRPr lang="en-GB" sz="28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800" b="1" dirty="0">
                <a:solidFill>
                  <a:srgbClr val="C00000"/>
                </a:solidFill>
                <a:latin typeface="Arial" panose="020B0604020202020204" pitchFamily="34" charset="0"/>
                <a:cs typeface="Arial" panose="020B0604020202020204" pitchFamily="34" charset="0"/>
              </a:rPr>
              <a:t>No work must take place until the safe system of work is operational</a:t>
            </a:r>
            <a:r>
              <a:rPr lang="en-GB" sz="2800" dirty="0">
                <a:solidFill>
                  <a:srgbClr val="C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69533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0648"/>
            <a:ext cx="6624736" cy="1036147"/>
          </a:xfrm>
        </p:spPr>
        <p:txBody>
          <a:bodyPr>
            <a:normAutofit/>
          </a:bodyPr>
          <a:lstStyle/>
          <a:p>
            <a:pPr marL="182880" indent="0">
              <a:buNone/>
            </a:pPr>
            <a:r>
              <a:rPr lang="en-GB" sz="3200" b="1" dirty="0">
                <a:ln w="0"/>
                <a:solidFill>
                  <a:schemeClr val="tx1"/>
                </a:solidFill>
                <a:latin typeface="Arial" panose="020B0604020202020204" pitchFamily="34" charset="0"/>
                <a:cs typeface="Arial" panose="020B0604020202020204" pitchFamily="34" charset="0"/>
              </a:rPr>
              <a:t>Work in Confined Spaces (CS) and Danger to Life</a:t>
            </a:r>
          </a:p>
        </p:txBody>
      </p:sp>
      <p:sp>
        <p:nvSpPr>
          <p:cNvPr id="3" name="Subtitle 2"/>
          <p:cNvSpPr>
            <a:spLocks noGrp="1"/>
          </p:cNvSpPr>
          <p:nvPr>
            <p:ph type="subTitle" idx="1"/>
          </p:nvPr>
        </p:nvSpPr>
        <p:spPr>
          <a:xfrm>
            <a:off x="539552" y="1988840"/>
            <a:ext cx="8208912" cy="4032448"/>
          </a:xfrm>
        </p:spPr>
        <p:txBody>
          <a:bodyPr>
            <a:noAutofit/>
          </a:bodyPr>
          <a:lstStyle/>
          <a:p>
            <a:pPr marL="342900" indent="-342900">
              <a:spcAft>
                <a:spcPts val="1800"/>
              </a:spcAft>
              <a:buFont typeface="Courier New" panose="02070309020205020404" pitchFamily="49" charset="0"/>
              <a:buChar char="o"/>
            </a:pPr>
            <a:r>
              <a:rPr lang="en-GB" sz="2800" b="1" dirty="0">
                <a:solidFill>
                  <a:srgbClr val="C00000"/>
                </a:solidFill>
                <a:latin typeface="Arial" panose="020B0604020202020204" pitchFamily="34" charset="0"/>
                <a:cs typeface="Arial" panose="020B0604020202020204" pitchFamily="34" charset="0"/>
              </a:rPr>
              <a:t>Comply with the Confined Spaces Regulations </a:t>
            </a:r>
          </a:p>
          <a:p>
            <a:pPr marL="342900" indent="-342900">
              <a:spcAft>
                <a:spcPts val="1800"/>
              </a:spcAft>
              <a:buFont typeface="Courier New" panose="02070309020205020404" pitchFamily="49" charset="0"/>
              <a:buChar char="o"/>
            </a:pPr>
            <a:r>
              <a:rPr lang="en-GB" sz="2800" b="1" dirty="0">
                <a:solidFill>
                  <a:srgbClr val="C00000"/>
                </a:solidFill>
                <a:latin typeface="Arial" panose="020B0604020202020204" pitchFamily="34" charset="0"/>
                <a:cs typeface="Arial" panose="020B0604020202020204" pitchFamily="34" charset="0"/>
              </a:rPr>
              <a:t>“safe systems of work” must be in place, including </a:t>
            </a:r>
          </a:p>
          <a:p>
            <a:pPr marL="342900" indent="-342900">
              <a:spcAft>
                <a:spcPts val="1800"/>
              </a:spcAft>
              <a:buFont typeface="Wingdings" panose="05000000000000000000" pitchFamily="2" charset="2"/>
              <a:buChar char="Ø"/>
            </a:pPr>
            <a:r>
              <a:rPr lang="en-GB" sz="2800" b="1" dirty="0">
                <a:solidFill>
                  <a:srgbClr val="C00000"/>
                </a:solidFill>
                <a:latin typeface="Arial" panose="020B0604020202020204" pitchFamily="34" charset="0"/>
                <a:cs typeface="Arial" panose="020B0604020202020204" pitchFamily="34" charset="0"/>
              </a:rPr>
              <a:t>Making sure access to </a:t>
            </a:r>
            <a:r>
              <a:rPr lang="en-GB" sz="2800" b="1" u="sng" dirty="0">
                <a:solidFill>
                  <a:srgbClr val="C00000"/>
                </a:solidFill>
                <a:latin typeface="Arial" panose="020B0604020202020204" pitchFamily="34" charset="0"/>
                <a:cs typeface="Arial" panose="020B0604020202020204" pitchFamily="34" charset="0"/>
              </a:rPr>
              <a:t>breathing quality air</a:t>
            </a:r>
          </a:p>
          <a:p>
            <a:pPr marL="342900" indent="-342900">
              <a:spcAft>
                <a:spcPts val="1800"/>
              </a:spcAft>
              <a:buFont typeface="Wingdings" panose="05000000000000000000" pitchFamily="2" charset="2"/>
              <a:buChar char="Ø"/>
            </a:pPr>
            <a:r>
              <a:rPr lang="en-GB" sz="2800" b="1" dirty="0">
                <a:solidFill>
                  <a:srgbClr val="C00000"/>
                </a:solidFill>
                <a:latin typeface="Arial" panose="020B0604020202020204" pitchFamily="34" charset="0"/>
                <a:cs typeface="Arial" panose="020B0604020202020204" pitchFamily="34" charset="0"/>
              </a:rPr>
              <a:t>You are competent to do work in CS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Tree>
    <p:extLst>
      <p:ext uri="{BB962C8B-B14F-4D97-AF65-F5344CB8AC3E}">
        <p14:creationId xmlns:p14="http://schemas.microsoft.com/office/powerpoint/2010/main" val="1403076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260648"/>
            <a:ext cx="5655506" cy="1104088"/>
          </a:xfrm>
        </p:spPr>
        <p:txBody>
          <a:bodyPr>
            <a:normAutofit/>
          </a:bodyPr>
          <a:lstStyle/>
          <a:p>
            <a:pPr marL="182880" indent="0">
              <a:buNone/>
            </a:pPr>
            <a:r>
              <a:rPr lang="en-GB" sz="3200" b="1" dirty="0">
                <a:ln w="0"/>
                <a:solidFill>
                  <a:schemeClr val="tx1"/>
                </a:solidFill>
                <a:latin typeface="Arial" panose="020B0604020202020204" pitchFamily="34" charset="0"/>
                <a:cs typeface="Arial" panose="020B0604020202020204" pitchFamily="34" charset="0"/>
              </a:rPr>
              <a:t>Work in Confined Spaces Can be Deadly </a:t>
            </a:r>
            <a:endParaRPr lang="en-GB" sz="3200" b="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17258"/>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14" name="Picture 13">
            <a:extLst>
              <a:ext uri="{FF2B5EF4-FFF2-40B4-BE49-F238E27FC236}">
                <a16:creationId xmlns:a16="http://schemas.microsoft.com/office/drawing/2014/main" id="{FEF8672B-6D7C-4B99-800E-2D62C17E42E2}"/>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835696" y="1412776"/>
            <a:ext cx="4968552" cy="4608512"/>
          </a:xfrm>
          <a:prstGeom prst="rect">
            <a:avLst/>
          </a:prstGeom>
          <a:noFill/>
          <a:ln>
            <a:noFill/>
          </a:ln>
        </p:spPr>
      </p:pic>
    </p:spTree>
    <p:extLst>
      <p:ext uri="{BB962C8B-B14F-4D97-AF65-F5344CB8AC3E}">
        <p14:creationId xmlns:p14="http://schemas.microsoft.com/office/powerpoint/2010/main" val="992855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E77046B8F4AC46BB742A33D25C48A4" ma:contentTypeVersion="10" ma:contentTypeDescription="Create a new document." ma:contentTypeScope="" ma:versionID="5a3047b0e40f5268db603e6096ece145">
  <xsd:schema xmlns:xsd="http://www.w3.org/2001/XMLSchema" xmlns:xs="http://www.w3.org/2001/XMLSchema" xmlns:p="http://schemas.microsoft.com/office/2006/metadata/properties" xmlns:ns3="45dc8ab5-fed7-4be1-8d50-f31354fc534b" targetNamespace="http://schemas.microsoft.com/office/2006/metadata/properties" ma:root="true" ma:fieldsID="db1e125fcae882ca995a238d9210d14e" ns3:_="">
    <xsd:import namespace="45dc8ab5-fed7-4be1-8d50-f31354fc534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c8ab5-fed7-4be1-8d50-f31354fc5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C07482-A05A-4122-9F96-00D22531F9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dc8ab5-fed7-4be1-8d50-f31354fc53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EAD95B-A0EE-4A5F-B60E-3215A60D6B8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F04DABA-E207-444A-A6B0-D77664BAE9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859</TotalTime>
  <Words>1233</Words>
  <Application>Microsoft Office PowerPoint</Application>
  <PresentationFormat>On-screen Show (4:3)</PresentationFormat>
  <Paragraphs>101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Courier New</vt:lpstr>
      <vt:lpstr>Wingdings</vt:lpstr>
      <vt:lpstr>Office Theme</vt:lpstr>
      <vt:lpstr>Confined Spaces  They can be Deadly</vt:lpstr>
      <vt:lpstr>Work in Confined Spaces  It can be Deadly </vt:lpstr>
      <vt:lpstr>Effects of Oxygen Deficiency</vt:lpstr>
      <vt:lpstr>What is a confined Space? </vt:lpstr>
      <vt:lpstr>Specified Risks</vt:lpstr>
      <vt:lpstr>Requirements for Working  in a  Confined Spaces</vt:lpstr>
      <vt:lpstr>Work in Confined Spaces (CS) and Danger to Life</vt:lpstr>
      <vt:lpstr>Work in Confined Spaces Can be Deadly </vt:lpstr>
    </vt:vector>
  </TitlesOfParts>
  <Company>Health and Safety Executive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Bob Rajan</cp:lastModifiedBy>
  <cp:revision>38</cp:revision>
  <dcterms:created xsi:type="dcterms:W3CDTF">2019-07-22T14:13:22Z</dcterms:created>
  <dcterms:modified xsi:type="dcterms:W3CDTF">2021-04-26T05:46:07Z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0x010100DAE77046B8F4AC46BB742A33D25C48A4</vt:lpwstr>
  </property>
</Properties>
</file>