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5"/>
  </p:notesMasterIdLst>
  <p:sldIdLst>
    <p:sldId id="262" r:id="rId5"/>
    <p:sldId id="256" r:id="rId6"/>
    <p:sldId id="266" r:id="rId7"/>
    <p:sldId id="267" r:id="rId8"/>
    <p:sldId id="257" r:id="rId9"/>
    <p:sldId id="265" r:id="rId10"/>
    <p:sldId id="268" r:id="rId11"/>
    <p:sldId id="258" r:id="rId12"/>
    <p:sldId id="259" r:id="rId13"/>
    <p:sldId id="261" r:id="rId14"/>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EB1E08-1BF1-4D95-8332-1CDC2B23880E}" v="6" dt="2021-04-26T05:55:53.3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42353" autoAdjust="0"/>
  </p:normalViewPr>
  <p:slideViewPr>
    <p:cSldViewPr>
      <p:cViewPr varScale="1">
        <p:scale>
          <a:sx n="28" d="100"/>
          <a:sy n="28" d="100"/>
        </p:scale>
        <p:origin x="1913" y="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6" d="100"/>
          <a:sy n="46" d="100"/>
        </p:scale>
        <p:origin x="2277"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b Rajan" userId="efe1b2ae-a6ce-4d4c-a207-b19fb703a183" providerId="ADAL" clId="{C1EB1E08-1BF1-4D95-8332-1CDC2B23880E}"/>
    <pc:docChg chg="custSel modSld">
      <pc:chgData name="Bob Rajan" userId="efe1b2ae-a6ce-4d4c-a207-b19fb703a183" providerId="ADAL" clId="{C1EB1E08-1BF1-4D95-8332-1CDC2B23880E}" dt="2021-04-26T05:56:25.747" v="626" actId="1076"/>
      <pc:docMkLst>
        <pc:docMk/>
      </pc:docMkLst>
      <pc:sldChg chg="delSp modSp mod modNotes">
        <pc:chgData name="Bob Rajan" userId="efe1b2ae-a6ce-4d4c-a207-b19fb703a183" providerId="ADAL" clId="{C1EB1E08-1BF1-4D95-8332-1CDC2B23880E}" dt="2021-04-26T05:47:20.048" v="513" actId="6549"/>
        <pc:sldMkLst>
          <pc:docMk/>
          <pc:sldMk cId="2422367087" sldId="256"/>
        </pc:sldMkLst>
        <pc:spChg chg="mod">
          <ac:chgData name="Bob Rajan" userId="efe1b2ae-a6ce-4d4c-a207-b19fb703a183" providerId="ADAL" clId="{C1EB1E08-1BF1-4D95-8332-1CDC2B23880E}" dt="2021-04-16T09:36:59.402" v="50" actId="1076"/>
          <ac:spMkLst>
            <pc:docMk/>
            <pc:sldMk cId="2422367087" sldId="256"/>
            <ac:spMk id="2" creationId="{00000000-0000-0000-0000-000000000000}"/>
          </ac:spMkLst>
        </pc:spChg>
        <pc:spChg chg="mod">
          <ac:chgData name="Bob Rajan" userId="efe1b2ae-a6ce-4d4c-a207-b19fb703a183" providerId="ADAL" clId="{C1EB1E08-1BF1-4D95-8332-1CDC2B23880E}" dt="2021-04-16T09:32:35.799" v="6" actId="113"/>
          <ac:spMkLst>
            <pc:docMk/>
            <pc:sldMk cId="2422367087" sldId="256"/>
            <ac:spMk id="3" creationId="{34D72263-528D-4A4B-A7A9-3736222F7348}"/>
          </ac:spMkLst>
        </pc:spChg>
        <pc:spChg chg="mod">
          <ac:chgData name="Bob Rajan" userId="efe1b2ae-a6ce-4d4c-a207-b19fb703a183" providerId="ADAL" clId="{C1EB1E08-1BF1-4D95-8332-1CDC2B23880E}" dt="2021-04-16T09:32:09.151" v="1" actId="113"/>
          <ac:spMkLst>
            <pc:docMk/>
            <pc:sldMk cId="2422367087" sldId="256"/>
            <ac:spMk id="16" creationId="{70AD7722-3D17-44C1-958A-8A2C4B76B6BC}"/>
          </ac:spMkLst>
        </pc:spChg>
        <pc:grpChg chg="mod">
          <ac:chgData name="Bob Rajan" userId="efe1b2ae-a6ce-4d4c-a207-b19fb703a183" providerId="ADAL" clId="{C1EB1E08-1BF1-4D95-8332-1CDC2B23880E}" dt="2021-04-16T09:37:07.703" v="52" actId="14100"/>
          <ac:grpSpMkLst>
            <pc:docMk/>
            <pc:sldMk cId="2422367087" sldId="256"/>
            <ac:grpSpMk id="9" creationId="{83FBD3DE-E3FA-4443-A2E6-0EFDCB0A4A8B}"/>
          </ac:grpSpMkLst>
        </pc:grpChg>
        <pc:grpChg chg="mod">
          <ac:chgData name="Bob Rajan" userId="efe1b2ae-a6ce-4d4c-a207-b19fb703a183" providerId="ADAL" clId="{C1EB1E08-1BF1-4D95-8332-1CDC2B23880E}" dt="2021-04-16T09:37:02.715" v="51" actId="14100"/>
          <ac:grpSpMkLst>
            <pc:docMk/>
            <pc:sldMk cId="2422367087" sldId="256"/>
            <ac:grpSpMk id="11" creationId="{9B853CA0-DD1B-4FDE-A862-86DF299E7FAF}"/>
          </ac:grpSpMkLst>
        </pc:grpChg>
        <pc:picChg chg="mod">
          <ac:chgData name="Bob Rajan" userId="efe1b2ae-a6ce-4d4c-a207-b19fb703a183" providerId="ADAL" clId="{C1EB1E08-1BF1-4D95-8332-1CDC2B23880E}" dt="2021-04-16T09:36:53.107" v="49" actId="1076"/>
          <ac:picMkLst>
            <pc:docMk/>
            <pc:sldMk cId="2422367087" sldId="256"/>
            <ac:picMk id="4" creationId="{00000000-0000-0000-0000-000000000000}"/>
          </ac:picMkLst>
        </pc:picChg>
        <pc:cxnChg chg="del">
          <ac:chgData name="Bob Rajan" userId="efe1b2ae-a6ce-4d4c-a207-b19fb703a183" providerId="ADAL" clId="{C1EB1E08-1BF1-4D95-8332-1CDC2B23880E}" dt="2021-04-16T09:36:50.464" v="48" actId="478"/>
          <ac:cxnSpMkLst>
            <pc:docMk/>
            <pc:sldMk cId="2422367087" sldId="256"/>
            <ac:cxnSpMk id="8" creationId="{00000000-0000-0000-0000-000000000000}"/>
          </ac:cxnSpMkLst>
        </pc:cxnChg>
        <pc:cxnChg chg="del">
          <ac:chgData name="Bob Rajan" userId="efe1b2ae-a6ce-4d4c-a207-b19fb703a183" providerId="ADAL" clId="{C1EB1E08-1BF1-4D95-8332-1CDC2B23880E}" dt="2021-04-16T09:36:48.509" v="47" actId="478"/>
          <ac:cxnSpMkLst>
            <pc:docMk/>
            <pc:sldMk cId="2422367087" sldId="256"/>
            <ac:cxnSpMk id="10" creationId="{00000000-0000-0000-0000-000000000000}"/>
          </ac:cxnSpMkLst>
        </pc:cxnChg>
        <pc:cxnChg chg="del mod">
          <ac:chgData name="Bob Rajan" userId="efe1b2ae-a6ce-4d4c-a207-b19fb703a183" providerId="ADAL" clId="{C1EB1E08-1BF1-4D95-8332-1CDC2B23880E}" dt="2021-04-16T09:36:45.993" v="46" actId="478"/>
          <ac:cxnSpMkLst>
            <pc:docMk/>
            <pc:sldMk cId="2422367087" sldId="256"/>
            <ac:cxnSpMk id="13" creationId="{00000000-0000-0000-0000-000000000000}"/>
          </ac:cxnSpMkLst>
        </pc:cxnChg>
        <pc:cxnChg chg="del">
          <ac:chgData name="Bob Rajan" userId="efe1b2ae-a6ce-4d4c-a207-b19fb703a183" providerId="ADAL" clId="{C1EB1E08-1BF1-4D95-8332-1CDC2B23880E}" dt="2021-04-16T09:36:43.351" v="44" actId="478"/>
          <ac:cxnSpMkLst>
            <pc:docMk/>
            <pc:sldMk cId="2422367087" sldId="256"/>
            <ac:cxnSpMk id="17" creationId="{00000000-0000-0000-0000-000000000000}"/>
          </ac:cxnSpMkLst>
        </pc:cxnChg>
        <pc:cxnChg chg="del">
          <ac:chgData name="Bob Rajan" userId="efe1b2ae-a6ce-4d4c-a207-b19fb703a183" providerId="ADAL" clId="{C1EB1E08-1BF1-4D95-8332-1CDC2B23880E}" dt="2021-04-16T09:36:44.672" v="45" actId="478"/>
          <ac:cxnSpMkLst>
            <pc:docMk/>
            <pc:sldMk cId="2422367087" sldId="256"/>
            <ac:cxnSpMk id="19" creationId="{00000000-0000-0000-0000-000000000000}"/>
          </ac:cxnSpMkLst>
        </pc:cxnChg>
      </pc:sldChg>
      <pc:sldChg chg="delSp modSp mod modNotes">
        <pc:chgData name="Bob Rajan" userId="efe1b2ae-a6ce-4d4c-a207-b19fb703a183" providerId="ADAL" clId="{C1EB1E08-1BF1-4D95-8332-1CDC2B23880E}" dt="2021-04-16T10:03:04.024" v="388" actId="255"/>
        <pc:sldMkLst>
          <pc:docMk/>
          <pc:sldMk cId="163495555" sldId="257"/>
        </pc:sldMkLst>
        <pc:spChg chg="mod">
          <ac:chgData name="Bob Rajan" userId="efe1b2ae-a6ce-4d4c-a207-b19fb703a183" providerId="ADAL" clId="{C1EB1E08-1BF1-4D95-8332-1CDC2B23880E}" dt="2021-04-16T09:38:11.531" v="63" actId="1076"/>
          <ac:spMkLst>
            <pc:docMk/>
            <pc:sldMk cId="163495555" sldId="257"/>
            <ac:spMk id="2" creationId="{00000000-0000-0000-0000-000000000000}"/>
          </ac:spMkLst>
        </pc:spChg>
        <pc:picChg chg="mod">
          <ac:chgData name="Bob Rajan" userId="efe1b2ae-a6ce-4d4c-a207-b19fb703a183" providerId="ADAL" clId="{C1EB1E08-1BF1-4D95-8332-1CDC2B23880E}" dt="2021-04-16T09:37:48.994" v="59" actId="1076"/>
          <ac:picMkLst>
            <pc:docMk/>
            <pc:sldMk cId="163495555" sldId="257"/>
            <ac:picMk id="4" creationId="{00000000-0000-0000-0000-000000000000}"/>
          </ac:picMkLst>
        </pc:picChg>
        <pc:cxnChg chg="del">
          <ac:chgData name="Bob Rajan" userId="efe1b2ae-a6ce-4d4c-a207-b19fb703a183" providerId="ADAL" clId="{C1EB1E08-1BF1-4D95-8332-1CDC2B23880E}" dt="2021-04-16T09:37:45.713" v="58" actId="478"/>
          <ac:cxnSpMkLst>
            <pc:docMk/>
            <pc:sldMk cId="163495555" sldId="257"/>
            <ac:cxnSpMk id="8" creationId="{00000000-0000-0000-0000-000000000000}"/>
          </ac:cxnSpMkLst>
        </pc:cxnChg>
        <pc:cxnChg chg="del">
          <ac:chgData name="Bob Rajan" userId="efe1b2ae-a6ce-4d4c-a207-b19fb703a183" providerId="ADAL" clId="{C1EB1E08-1BF1-4D95-8332-1CDC2B23880E}" dt="2021-04-16T09:37:44.678" v="57" actId="478"/>
          <ac:cxnSpMkLst>
            <pc:docMk/>
            <pc:sldMk cId="163495555" sldId="257"/>
            <ac:cxnSpMk id="10" creationId="{00000000-0000-0000-0000-000000000000}"/>
          </ac:cxnSpMkLst>
        </pc:cxnChg>
        <pc:cxnChg chg="del mod">
          <ac:chgData name="Bob Rajan" userId="efe1b2ae-a6ce-4d4c-a207-b19fb703a183" providerId="ADAL" clId="{C1EB1E08-1BF1-4D95-8332-1CDC2B23880E}" dt="2021-04-16T09:37:43.329" v="56" actId="478"/>
          <ac:cxnSpMkLst>
            <pc:docMk/>
            <pc:sldMk cId="163495555" sldId="257"/>
            <ac:cxnSpMk id="13" creationId="{00000000-0000-0000-0000-000000000000}"/>
          </ac:cxnSpMkLst>
        </pc:cxnChg>
        <pc:cxnChg chg="del">
          <ac:chgData name="Bob Rajan" userId="efe1b2ae-a6ce-4d4c-a207-b19fb703a183" providerId="ADAL" clId="{C1EB1E08-1BF1-4D95-8332-1CDC2B23880E}" dt="2021-04-16T09:37:40.674" v="54" actId="478"/>
          <ac:cxnSpMkLst>
            <pc:docMk/>
            <pc:sldMk cId="163495555" sldId="257"/>
            <ac:cxnSpMk id="17" creationId="{00000000-0000-0000-0000-000000000000}"/>
          </ac:cxnSpMkLst>
        </pc:cxnChg>
        <pc:cxnChg chg="del">
          <ac:chgData name="Bob Rajan" userId="efe1b2ae-a6ce-4d4c-a207-b19fb703a183" providerId="ADAL" clId="{C1EB1E08-1BF1-4D95-8332-1CDC2B23880E}" dt="2021-04-16T09:37:42.044" v="55" actId="478"/>
          <ac:cxnSpMkLst>
            <pc:docMk/>
            <pc:sldMk cId="163495555" sldId="257"/>
            <ac:cxnSpMk id="19" creationId="{00000000-0000-0000-0000-000000000000}"/>
          </ac:cxnSpMkLst>
        </pc:cxnChg>
      </pc:sldChg>
      <pc:sldChg chg="delSp modSp mod modNotes">
        <pc:chgData name="Bob Rajan" userId="efe1b2ae-a6ce-4d4c-a207-b19fb703a183" providerId="ADAL" clId="{C1EB1E08-1BF1-4D95-8332-1CDC2B23880E}" dt="2021-04-16T10:06:03.730" v="460" actId="6549"/>
        <pc:sldMkLst>
          <pc:docMk/>
          <pc:sldMk cId="172409772" sldId="258"/>
        </pc:sldMkLst>
        <pc:spChg chg="mod">
          <ac:chgData name="Bob Rajan" userId="efe1b2ae-a6ce-4d4c-a207-b19fb703a183" providerId="ADAL" clId="{C1EB1E08-1BF1-4D95-8332-1CDC2B23880E}" dt="2021-04-16T09:41:11.051" v="109" actId="27636"/>
          <ac:spMkLst>
            <pc:docMk/>
            <pc:sldMk cId="172409772" sldId="258"/>
            <ac:spMk id="2" creationId="{00000000-0000-0000-0000-000000000000}"/>
          </ac:spMkLst>
        </pc:spChg>
        <pc:spChg chg="mod">
          <ac:chgData name="Bob Rajan" userId="efe1b2ae-a6ce-4d4c-a207-b19fb703a183" providerId="ADAL" clId="{C1EB1E08-1BF1-4D95-8332-1CDC2B23880E}" dt="2021-04-16T09:45:16.966" v="150" actId="1076"/>
          <ac:spMkLst>
            <pc:docMk/>
            <pc:sldMk cId="172409772" sldId="258"/>
            <ac:spMk id="3" creationId="{2A4924F5-DC36-4B76-9FCD-0404359CA655}"/>
          </ac:spMkLst>
        </pc:spChg>
        <pc:picChg chg="mod">
          <ac:chgData name="Bob Rajan" userId="efe1b2ae-a6ce-4d4c-a207-b19fb703a183" providerId="ADAL" clId="{C1EB1E08-1BF1-4D95-8332-1CDC2B23880E}" dt="2021-04-16T09:40:36.053" v="98" actId="1076"/>
          <ac:picMkLst>
            <pc:docMk/>
            <pc:sldMk cId="172409772" sldId="258"/>
            <ac:picMk id="4" creationId="{00000000-0000-0000-0000-000000000000}"/>
          </ac:picMkLst>
        </pc:picChg>
        <pc:picChg chg="mod">
          <ac:chgData name="Bob Rajan" userId="efe1b2ae-a6ce-4d4c-a207-b19fb703a183" providerId="ADAL" clId="{C1EB1E08-1BF1-4D95-8332-1CDC2B23880E}" dt="2021-04-16T09:45:21.363" v="152" actId="14100"/>
          <ac:picMkLst>
            <pc:docMk/>
            <pc:sldMk cId="172409772" sldId="258"/>
            <ac:picMk id="12" creationId="{3E1A866B-0FEB-465D-A30E-DBC5B03FE73E}"/>
          </ac:picMkLst>
        </pc:picChg>
        <pc:cxnChg chg="del">
          <ac:chgData name="Bob Rajan" userId="efe1b2ae-a6ce-4d4c-a207-b19fb703a183" providerId="ADAL" clId="{C1EB1E08-1BF1-4D95-8332-1CDC2B23880E}" dt="2021-04-16T09:40:31.586" v="96" actId="478"/>
          <ac:cxnSpMkLst>
            <pc:docMk/>
            <pc:sldMk cId="172409772" sldId="258"/>
            <ac:cxnSpMk id="8" creationId="{00000000-0000-0000-0000-000000000000}"/>
          </ac:cxnSpMkLst>
        </pc:cxnChg>
        <pc:cxnChg chg="del">
          <ac:chgData name="Bob Rajan" userId="efe1b2ae-a6ce-4d4c-a207-b19fb703a183" providerId="ADAL" clId="{C1EB1E08-1BF1-4D95-8332-1CDC2B23880E}" dt="2021-04-16T09:40:33.410" v="97" actId="478"/>
          <ac:cxnSpMkLst>
            <pc:docMk/>
            <pc:sldMk cId="172409772" sldId="258"/>
            <ac:cxnSpMk id="10" creationId="{00000000-0000-0000-0000-000000000000}"/>
          </ac:cxnSpMkLst>
        </pc:cxnChg>
        <pc:cxnChg chg="del mod">
          <ac:chgData name="Bob Rajan" userId="efe1b2ae-a6ce-4d4c-a207-b19fb703a183" providerId="ADAL" clId="{C1EB1E08-1BF1-4D95-8332-1CDC2B23880E}" dt="2021-04-16T09:40:30.034" v="95" actId="478"/>
          <ac:cxnSpMkLst>
            <pc:docMk/>
            <pc:sldMk cId="172409772" sldId="258"/>
            <ac:cxnSpMk id="13" creationId="{00000000-0000-0000-0000-000000000000}"/>
          </ac:cxnSpMkLst>
        </pc:cxnChg>
        <pc:cxnChg chg="del">
          <ac:chgData name="Bob Rajan" userId="efe1b2ae-a6ce-4d4c-a207-b19fb703a183" providerId="ADAL" clId="{C1EB1E08-1BF1-4D95-8332-1CDC2B23880E}" dt="2021-04-16T09:40:27.701" v="93" actId="478"/>
          <ac:cxnSpMkLst>
            <pc:docMk/>
            <pc:sldMk cId="172409772" sldId="258"/>
            <ac:cxnSpMk id="17" creationId="{00000000-0000-0000-0000-000000000000}"/>
          </ac:cxnSpMkLst>
        </pc:cxnChg>
        <pc:cxnChg chg="del">
          <ac:chgData name="Bob Rajan" userId="efe1b2ae-a6ce-4d4c-a207-b19fb703a183" providerId="ADAL" clId="{C1EB1E08-1BF1-4D95-8332-1CDC2B23880E}" dt="2021-04-16T09:40:28.775" v="94" actId="478"/>
          <ac:cxnSpMkLst>
            <pc:docMk/>
            <pc:sldMk cId="172409772" sldId="258"/>
            <ac:cxnSpMk id="19" creationId="{00000000-0000-0000-0000-000000000000}"/>
          </ac:cxnSpMkLst>
        </pc:cxnChg>
      </pc:sldChg>
      <pc:sldChg chg="delSp modSp mod modNotes">
        <pc:chgData name="Bob Rajan" userId="efe1b2ae-a6ce-4d4c-a207-b19fb703a183" providerId="ADAL" clId="{C1EB1E08-1BF1-4D95-8332-1CDC2B23880E}" dt="2021-04-16T10:07:07.661" v="461" actId="255"/>
        <pc:sldMkLst>
          <pc:docMk/>
          <pc:sldMk cId="4133135904" sldId="259"/>
        </pc:sldMkLst>
        <pc:spChg chg="mod">
          <ac:chgData name="Bob Rajan" userId="efe1b2ae-a6ce-4d4c-a207-b19fb703a183" providerId="ADAL" clId="{C1EB1E08-1BF1-4D95-8332-1CDC2B23880E}" dt="2021-04-16T09:41:49.028" v="123" actId="255"/>
          <ac:spMkLst>
            <pc:docMk/>
            <pc:sldMk cId="4133135904" sldId="259"/>
            <ac:spMk id="2" creationId="{00000000-0000-0000-0000-000000000000}"/>
          </ac:spMkLst>
        </pc:spChg>
        <pc:spChg chg="mod">
          <ac:chgData name="Bob Rajan" userId="efe1b2ae-a6ce-4d4c-a207-b19fb703a183" providerId="ADAL" clId="{C1EB1E08-1BF1-4D95-8332-1CDC2B23880E}" dt="2021-04-16T09:42:12.640" v="128" actId="113"/>
          <ac:spMkLst>
            <pc:docMk/>
            <pc:sldMk cId="4133135904" sldId="259"/>
            <ac:spMk id="3" creationId="{AACDEAB1-EC01-4626-BCBE-26F20ED1E8A8}"/>
          </ac:spMkLst>
        </pc:spChg>
        <pc:picChg chg="mod">
          <ac:chgData name="Bob Rajan" userId="efe1b2ae-a6ce-4d4c-a207-b19fb703a183" providerId="ADAL" clId="{C1EB1E08-1BF1-4D95-8332-1CDC2B23880E}" dt="2021-04-16T09:41:26.738" v="115" actId="1076"/>
          <ac:picMkLst>
            <pc:docMk/>
            <pc:sldMk cId="4133135904" sldId="259"/>
            <ac:picMk id="4" creationId="{00000000-0000-0000-0000-000000000000}"/>
          </ac:picMkLst>
        </pc:picChg>
        <pc:picChg chg="mod">
          <ac:chgData name="Bob Rajan" userId="efe1b2ae-a6ce-4d4c-a207-b19fb703a183" providerId="ADAL" clId="{C1EB1E08-1BF1-4D95-8332-1CDC2B23880E}" dt="2021-04-16T09:41:57.718" v="126" actId="14100"/>
          <ac:picMkLst>
            <pc:docMk/>
            <pc:sldMk cId="4133135904" sldId="259"/>
            <ac:picMk id="15" creationId="{599EDA07-89EF-4575-A2AF-1C24E770D2D5}"/>
          </ac:picMkLst>
        </pc:picChg>
        <pc:cxnChg chg="del">
          <ac:chgData name="Bob Rajan" userId="efe1b2ae-a6ce-4d4c-a207-b19fb703a183" providerId="ADAL" clId="{C1EB1E08-1BF1-4D95-8332-1CDC2B23880E}" dt="2021-04-16T09:41:20.575" v="111" actId="478"/>
          <ac:cxnSpMkLst>
            <pc:docMk/>
            <pc:sldMk cId="4133135904" sldId="259"/>
            <ac:cxnSpMk id="8" creationId="{00000000-0000-0000-0000-000000000000}"/>
          </ac:cxnSpMkLst>
        </pc:cxnChg>
        <pc:cxnChg chg="del">
          <ac:chgData name="Bob Rajan" userId="efe1b2ae-a6ce-4d4c-a207-b19fb703a183" providerId="ADAL" clId="{C1EB1E08-1BF1-4D95-8332-1CDC2B23880E}" dt="2021-04-16T09:41:21.753" v="112" actId="478"/>
          <ac:cxnSpMkLst>
            <pc:docMk/>
            <pc:sldMk cId="4133135904" sldId="259"/>
            <ac:cxnSpMk id="10" creationId="{00000000-0000-0000-0000-000000000000}"/>
          </ac:cxnSpMkLst>
        </pc:cxnChg>
        <pc:cxnChg chg="del mod">
          <ac:chgData name="Bob Rajan" userId="efe1b2ae-a6ce-4d4c-a207-b19fb703a183" providerId="ADAL" clId="{C1EB1E08-1BF1-4D95-8332-1CDC2B23880E}" dt="2021-04-16T09:41:22.656" v="113" actId="478"/>
          <ac:cxnSpMkLst>
            <pc:docMk/>
            <pc:sldMk cId="4133135904" sldId="259"/>
            <ac:cxnSpMk id="13" creationId="{00000000-0000-0000-0000-000000000000}"/>
          </ac:cxnSpMkLst>
        </pc:cxnChg>
        <pc:cxnChg chg="del">
          <ac:chgData name="Bob Rajan" userId="efe1b2ae-a6ce-4d4c-a207-b19fb703a183" providerId="ADAL" clId="{C1EB1E08-1BF1-4D95-8332-1CDC2B23880E}" dt="2021-04-16T09:41:19.307" v="110" actId="478"/>
          <ac:cxnSpMkLst>
            <pc:docMk/>
            <pc:sldMk cId="4133135904" sldId="259"/>
            <ac:cxnSpMk id="17" creationId="{00000000-0000-0000-0000-000000000000}"/>
          </ac:cxnSpMkLst>
        </pc:cxnChg>
        <pc:cxnChg chg="del">
          <ac:chgData name="Bob Rajan" userId="efe1b2ae-a6ce-4d4c-a207-b19fb703a183" providerId="ADAL" clId="{C1EB1E08-1BF1-4D95-8332-1CDC2B23880E}" dt="2021-04-16T09:41:24.467" v="114" actId="478"/>
          <ac:cxnSpMkLst>
            <pc:docMk/>
            <pc:sldMk cId="4133135904" sldId="259"/>
            <ac:cxnSpMk id="19" creationId="{00000000-0000-0000-0000-000000000000}"/>
          </ac:cxnSpMkLst>
        </pc:cxnChg>
      </pc:sldChg>
      <pc:sldChg chg="delSp modSp mod modNotes">
        <pc:chgData name="Bob Rajan" userId="efe1b2ae-a6ce-4d4c-a207-b19fb703a183" providerId="ADAL" clId="{C1EB1E08-1BF1-4D95-8332-1CDC2B23880E}" dt="2021-04-26T05:55:33.868" v="593" actId="20577"/>
        <pc:sldMkLst>
          <pc:docMk/>
          <pc:sldMk cId="231226779" sldId="261"/>
        </pc:sldMkLst>
        <pc:spChg chg="mod">
          <ac:chgData name="Bob Rajan" userId="efe1b2ae-a6ce-4d4c-a207-b19fb703a183" providerId="ADAL" clId="{C1EB1E08-1BF1-4D95-8332-1CDC2B23880E}" dt="2021-04-16T09:43:03.538" v="141" actId="1076"/>
          <ac:spMkLst>
            <pc:docMk/>
            <pc:sldMk cId="231226779" sldId="261"/>
            <ac:spMk id="2" creationId="{00000000-0000-0000-0000-000000000000}"/>
          </ac:spMkLst>
        </pc:spChg>
        <pc:picChg chg="mod">
          <ac:chgData name="Bob Rajan" userId="efe1b2ae-a6ce-4d4c-a207-b19fb703a183" providerId="ADAL" clId="{C1EB1E08-1BF1-4D95-8332-1CDC2B23880E}" dt="2021-04-16T09:42:35.651" v="135" actId="1076"/>
          <ac:picMkLst>
            <pc:docMk/>
            <pc:sldMk cId="231226779" sldId="261"/>
            <ac:picMk id="4" creationId="{00000000-0000-0000-0000-000000000000}"/>
          </ac:picMkLst>
        </pc:picChg>
        <pc:picChg chg="mod">
          <ac:chgData name="Bob Rajan" userId="efe1b2ae-a6ce-4d4c-a207-b19fb703a183" providerId="ADAL" clId="{C1EB1E08-1BF1-4D95-8332-1CDC2B23880E}" dt="2021-04-16T09:43:13.546" v="144" actId="1076"/>
          <ac:picMkLst>
            <pc:docMk/>
            <pc:sldMk cId="231226779" sldId="261"/>
            <ac:picMk id="12" creationId="{2CAC5B7D-4AA7-49AE-B4F5-D0ADB2E9D54A}"/>
          </ac:picMkLst>
        </pc:picChg>
        <pc:picChg chg="mod">
          <ac:chgData name="Bob Rajan" userId="efe1b2ae-a6ce-4d4c-a207-b19fb703a183" providerId="ADAL" clId="{C1EB1E08-1BF1-4D95-8332-1CDC2B23880E}" dt="2021-04-16T09:43:23.292" v="147" actId="14100"/>
          <ac:picMkLst>
            <pc:docMk/>
            <pc:sldMk cId="231226779" sldId="261"/>
            <ac:picMk id="15" creationId="{E09021B9-DBB6-47BE-B4E1-A0D02957681B}"/>
          </ac:picMkLst>
        </pc:picChg>
        <pc:cxnChg chg="del">
          <ac:chgData name="Bob Rajan" userId="efe1b2ae-a6ce-4d4c-a207-b19fb703a183" providerId="ADAL" clId="{C1EB1E08-1BF1-4D95-8332-1CDC2B23880E}" dt="2021-04-16T09:42:25.563" v="129" actId="478"/>
          <ac:cxnSpMkLst>
            <pc:docMk/>
            <pc:sldMk cId="231226779" sldId="261"/>
            <ac:cxnSpMk id="8" creationId="{00000000-0000-0000-0000-000000000000}"/>
          </ac:cxnSpMkLst>
        </pc:cxnChg>
        <pc:cxnChg chg="del">
          <ac:chgData name="Bob Rajan" userId="efe1b2ae-a6ce-4d4c-a207-b19fb703a183" providerId="ADAL" clId="{C1EB1E08-1BF1-4D95-8332-1CDC2B23880E}" dt="2021-04-16T09:42:27.316" v="130" actId="478"/>
          <ac:cxnSpMkLst>
            <pc:docMk/>
            <pc:sldMk cId="231226779" sldId="261"/>
            <ac:cxnSpMk id="10" creationId="{00000000-0000-0000-0000-000000000000}"/>
          </ac:cxnSpMkLst>
        </pc:cxnChg>
        <pc:cxnChg chg="del mod">
          <ac:chgData name="Bob Rajan" userId="efe1b2ae-a6ce-4d4c-a207-b19fb703a183" providerId="ADAL" clId="{C1EB1E08-1BF1-4D95-8332-1CDC2B23880E}" dt="2021-04-16T09:42:28.475" v="131" actId="478"/>
          <ac:cxnSpMkLst>
            <pc:docMk/>
            <pc:sldMk cId="231226779" sldId="261"/>
            <ac:cxnSpMk id="13" creationId="{00000000-0000-0000-0000-000000000000}"/>
          </ac:cxnSpMkLst>
        </pc:cxnChg>
        <pc:cxnChg chg="del">
          <ac:chgData name="Bob Rajan" userId="efe1b2ae-a6ce-4d4c-a207-b19fb703a183" providerId="ADAL" clId="{C1EB1E08-1BF1-4D95-8332-1CDC2B23880E}" dt="2021-04-16T09:42:31.147" v="133" actId="478"/>
          <ac:cxnSpMkLst>
            <pc:docMk/>
            <pc:sldMk cId="231226779" sldId="261"/>
            <ac:cxnSpMk id="17" creationId="{00000000-0000-0000-0000-000000000000}"/>
          </ac:cxnSpMkLst>
        </pc:cxnChg>
        <pc:cxnChg chg="del">
          <ac:chgData name="Bob Rajan" userId="efe1b2ae-a6ce-4d4c-a207-b19fb703a183" providerId="ADAL" clId="{C1EB1E08-1BF1-4D95-8332-1CDC2B23880E}" dt="2021-04-16T09:42:30.213" v="132" actId="478"/>
          <ac:cxnSpMkLst>
            <pc:docMk/>
            <pc:sldMk cId="231226779" sldId="261"/>
            <ac:cxnSpMk id="19" creationId="{00000000-0000-0000-0000-000000000000}"/>
          </ac:cxnSpMkLst>
        </pc:cxnChg>
      </pc:sldChg>
      <pc:sldChg chg="addSp delSp modSp mod modNotes">
        <pc:chgData name="Bob Rajan" userId="efe1b2ae-a6ce-4d4c-a207-b19fb703a183" providerId="ADAL" clId="{C1EB1E08-1BF1-4D95-8332-1CDC2B23880E}" dt="2021-04-26T05:56:25.747" v="626" actId="1076"/>
        <pc:sldMkLst>
          <pc:docMk/>
          <pc:sldMk cId="3666722003" sldId="262"/>
        </pc:sldMkLst>
        <pc:spChg chg="mod">
          <ac:chgData name="Bob Rajan" userId="efe1b2ae-a6ce-4d4c-a207-b19fb703a183" providerId="ADAL" clId="{C1EB1E08-1BF1-4D95-8332-1CDC2B23880E}" dt="2021-04-16T09:36:33.794" v="43" actId="1076"/>
          <ac:spMkLst>
            <pc:docMk/>
            <pc:sldMk cId="3666722003" sldId="262"/>
            <ac:spMk id="2" creationId="{00000000-0000-0000-0000-000000000000}"/>
          </ac:spMkLst>
        </pc:spChg>
        <pc:spChg chg="add mod">
          <ac:chgData name="Bob Rajan" userId="efe1b2ae-a6ce-4d4c-a207-b19fb703a183" providerId="ADAL" clId="{C1EB1E08-1BF1-4D95-8332-1CDC2B23880E}" dt="2021-04-26T05:56:25.747" v="626" actId="1076"/>
          <ac:spMkLst>
            <pc:docMk/>
            <pc:sldMk cId="3666722003" sldId="262"/>
            <ac:spMk id="3" creationId="{27CBE690-DC1C-483C-806C-4E984F01E914}"/>
          </ac:spMkLst>
        </pc:spChg>
        <pc:picChg chg="mod">
          <ac:chgData name="Bob Rajan" userId="efe1b2ae-a6ce-4d4c-a207-b19fb703a183" providerId="ADAL" clId="{C1EB1E08-1BF1-4D95-8332-1CDC2B23880E}" dt="2021-04-16T09:36:29.730" v="42" actId="1076"/>
          <ac:picMkLst>
            <pc:docMk/>
            <pc:sldMk cId="3666722003" sldId="262"/>
            <ac:picMk id="4" creationId="{00000000-0000-0000-0000-000000000000}"/>
          </ac:picMkLst>
        </pc:picChg>
        <pc:cxnChg chg="del">
          <ac:chgData name="Bob Rajan" userId="efe1b2ae-a6ce-4d4c-a207-b19fb703a183" providerId="ADAL" clId="{C1EB1E08-1BF1-4D95-8332-1CDC2B23880E}" dt="2021-04-16T09:36:21.554" v="37" actId="478"/>
          <ac:cxnSpMkLst>
            <pc:docMk/>
            <pc:sldMk cId="3666722003" sldId="262"/>
            <ac:cxnSpMk id="8" creationId="{00000000-0000-0000-0000-000000000000}"/>
          </ac:cxnSpMkLst>
        </pc:cxnChg>
        <pc:cxnChg chg="del">
          <ac:chgData name="Bob Rajan" userId="efe1b2ae-a6ce-4d4c-a207-b19fb703a183" providerId="ADAL" clId="{C1EB1E08-1BF1-4D95-8332-1CDC2B23880E}" dt="2021-04-16T09:36:23.769" v="38" actId="478"/>
          <ac:cxnSpMkLst>
            <pc:docMk/>
            <pc:sldMk cId="3666722003" sldId="262"/>
            <ac:cxnSpMk id="10" creationId="{00000000-0000-0000-0000-000000000000}"/>
          </ac:cxnSpMkLst>
        </pc:cxnChg>
        <pc:cxnChg chg="del mod">
          <ac:chgData name="Bob Rajan" userId="efe1b2ae-a6ce-4d4c-a207-b19fb703a183" providerId="ADAL" clId="{C1EB1E08-1BF1-4D95-8332-1CDC2B23880E}" dt="2021-04-16T09:36:24.812" v="39" actId="478"/>
          <ac:cxnSpMkLst>
            <pc:docMk/>
            <pc:sldMk cId="3666722003" sldId="262"/>
            <ac:cxnSpMk id="13" creationId="{00000000-0000-0000-0000-000000000000}"/>
          </ac:cxnSpMkLst>
        </pc:cxnChg>
        <pc:cxnChg chg="del">
          <ac:chgData name="Bob Rajan" userId="efe1b2ae-a6ce-4d4c-a207-b19fb703a183" providerId="ADAL" clId="{C1EB1E08-1BF1-4D95-8332-1CDC2B23880E}" dt="2021-04-16T09:36:26.597" v="40" actId="478"/>
          <ac:cxnSpMkLst>
            <pc:docMk/>
            <pc:sldMk cId="3666722003" sldId="262"/>
            <ac:cxnSpMk id="17" creationId="{00000000-0000-0000-0000-000000000000}"/>
          </ac:cxnSpMkLst>
        </pc:cxnChg>
        <pc:cxnChg chg="del">
          <ac:chgData name="Bob Rajan" userId="efe1b2ae-a6ce-4d4c-a207-b19fb703a183" providerId="ADAL" clId="{C1EB1E08-1BF1-4D95-8332-1CDC2B23880E}" dt="2021-04-16T09:36:27.569" v="41" actId="478"/>
          <ac:cxnSpMkLst>
            <pc:docMk/>
            <pc:sldMk cId="3666722003" sldId="262"/>
            <ac:cxnSpMk id="19" creationId="{00000000-0000-0000-0000-000000000000}"/>
          </ac:cxnSpMkLst>
        </pc:cxnChg>
      </pc:sldChg>
      <pc:sldChg chg="delSp modSp mod modNotes">
        <pc:chgData name="Bob Rajan" userId="efe1b2ae-a6ce-4d4c-a207-b19fb703a183" providerId="ADAL" clId="{C1EB1E08-1BF1-4D95-8332-1CDC2B23880E}" dt="2021-04-26T05:51:39.220" v="514" actId="6549"/>
        <pc:sldMkLst>
          <pc:docMk/>
          <pc:sldMk cId="3887823842" sldId="265"/>
        </pc:sldMkLst>
        <pc:spChg chg="mod">
          <ac:chgData name="Bob Rajan" userId="efe1b2ae-a6ce-4d4c-a207-b19fb703a183" providerId="ADAL" clId="{C1EB1E08-1BF1-4D95-8332-1CDC2B23880E}" dt="2021-04-16T09:39:01.834" v="74" actId="14100"/>
          <ac:spMkLst>
            <pc:docMk/>
            <pc:sldMk cId="3887823842" sldId="265"/>
            <ac:spMk id="2" creationId="{00000000-0000-0000-0000-000000000000}"/>
          </ac:spMkLst>
        </pc:spChg>
        <pc:picChg chg="mod">
          <ac:chgData name="Bob Rajan" userId="efe1b2ae-a6ce-4d4c-a207-b19fb703a183" providerId="ADAL" clId="{C1EB1E08-1BF1-4D95-8332-1CDC2B23880E}" dt="2021-04-16T09:38:41.859" v="69" actId="1076"/>
          <ac:picMkLst>
            <pc:docMk/>
            <pc:sldMk cId="3887823842" sldId="265"/>
            <ac:picMk id="4" creationId="{00000000-0000-0000-0000-000000000000}"/>
          </ac:picMkLst>
        </pc:picChg>
        <pc:cxnChg chg="del">
          <ac:chgData name="Bob Rajan" userId="efe1b2ae-a6ce-4d4c-a207-b19fb703a183" providerId="ADAL" clId="{C1EB1E08-1BF1-4D95-8332-1CDC2B23880E}" dt="2021-04-16T09:38:36.472" v="66" actId="478"/>
          <ac:cxnSpMkLst>
            <pc:docMk/>
            <pc:sldMk cId="3887823842" sldId="265"/>
            <ac:cxnSpMk id="8" creationId="{00000000-0000-0000-0000-000000000000}"/>
          </ac:cxnSpMkLst>
        </pc:cxnChg>
        <pc:cxnChg chg="del">
          <ac:chgData name="Bob Rajan" userId="efe1b2ae-a6ce-4d4c-a207-b19fb703a183" providerId="ADAL" clId="{C1EB1E08-1BF1-4D95-8332-1CDC2B23880E}" dt="2021-04-16T09:38:38.281" v="67" actId="478"/>
          <ac:cxnSpMkLst>
            <pc:docMk/>
            <pc:sldMk cId="3887823842" sldId="265"/>
            <ac:cxnSpMk id="10" creationId="{00000000-0000-0000-0000-000000000000}"/>
          </ac:cxnSpMkLst>
        </pc:cxnChg>
        <pc:cxnChg chg="del mod">
          <ac:chgData name="Bob Rajan" userId="efe1b2ae-a6ce-4d4c-a207-b19fb703a183" providerId="ADAL" clId="{C1EB1E08-1BF1-4D95-8332-1CDC2B23880E}" dt="2021-04-16T09:38:39.285" v="68" actId="478"/>
          <ac:cxnSpMkLst>
            <pc:docMk/>
            <pc:sldMk cId="3887823842" sldId="265"/>
            <ac:cxnSpMk id="13" creationId="{00000000-0000-0000-0000-000000000000}"/>
          </ac:cxnSpMkLst>
        </pc:cxnChg>
        <pc:cxnChg chg="del">
          <ac:chgData name="Bob Rajan" userId="efe1b2ae-a6ce-4d4c-a207-b19fb703a183" providerId="ADAL" clId="{C1EB1E08-1BF1-4D95-8332-1CDC2B23880E}" dt="2021-04-16T09:38:32.886" v="64" actId="478"/>
          <ac:cxnSpMkLst>
            <pc:docMk/>
            <pc:sldMk cId="3887823842" sldId="265"/>
            <ac:cxnSpMk id="17" creationId="{00000000-0000-0000-0000-000000000000}"/>
          </ac:cxnSpMkLst>
        </pc:cxnChg>
        <pc:cxnChg chg="del">
          <ac:chgData name="Bob Rajan" userId="efe1b2ae-a6ce-4d4c-a207-b19fb703a183" providerId="ADAL" clId="{C1EB1E08-1BF1-4D95-8332-1CDC2B23880E}" dt="2021-04-16T09:38:35.366" v="65" actId="478"/>
          <ac:cxnSpMkLst>
            <pc:docMk/>
            <pc:sldMk cId="3887823842" sldId="265"/>
            <ac:cxnSpMk id="19" creationId="{00000000-0000-0000-0000-000000000000}"/>
          </ac:cxnSpMkLst>
        </pc:cxnChg>
      </pc:sldChg>
      <pc:sldChg chg="delSp modSp mod modNotes">
        <pc:chgData name="Bob Rajan" userId="efe1b2ae-a6ce-4d4c-a207-b19fb703a183" providerId="ADAL" clId="{C1EB1E08-1BF1-4D95-8332-1CDC2B23880E}" dt="2021-04-16T09:57:03.139" v="329" actId="113"/>
        <pc:sldMkLst>
          <pc:docMk/>
          <pc:sldMk cId="2201584486" sldId="266"/>
        </pc:sldMkLst>
        <pc:spChg chg="mod">
          <ac:chgData name="Bob Rajan" userId="efe1b2ae-a6ce-4d4c-a207-b19fb703a183" providerId="ADAL" clId="{C1EB1E08-1BF1-4D95-8332-1CDC2B23880E}" dt="2021-04-16T09:35:19.371" v="27" actId="1076"/>
          <ac:spMkLst>
            <pc:docMk/>
            <pc:sldMk cId="2201584486" sldId="266"/>
            <ac:spMk id="2" creationId="{00000000-0000-0000-0000-000000000000}"/>
          </ac:spMkLst>
        </pc:spChg>
        <pc:spChg chg="mod">
          <ac:chgData name="Bob Rajan" userId="efe1b2ae-a6ce-4d4c-a207-b19fb703a183" providerId="ADAL" clId="{C1EB1E08-1BF1-4D95-8332-1CDC2B23880E}" dt="2021-04-16T09:34:27.386" v="17" actId="1076"/>
          <ac:spMkLst>
            <pc:docMk/>
            <pc:sldMk cId="2201584486" sldId="266"/>
            <ac:spMk id="9" creationId="{F3279958-9525-4190-9D21-62033B9D7467}"/>
          </ac:spMkLst>
        </pc:spChg>
        <pc:picChg chg="mod">
          <ac:chgData name="Bob Rajan" userId="efe1b2ae-a6ce-4d4c-a207-b19fb703a183" providerId="ADAL" clId="{C1EB1E08-1BF1-4D95-8332-1CDC2B23880E}" dt="2021-04-16T09:35:30.313" v="30" actId="14100"/>
          <ac:picMkLst>
            <pc:docMk/>
            <pc:sldMk cId="2201584486" sldId="266"/>
            <ac:picMk id="3" creationId="{B93CF6EC-29E7-49EA-9B7D-E3ADFBDD0F35}"/>
          </ac:picMkLst>
        </pc:picChg>
        <pc:picChg chg="mod">
          <ac:chgData name="Bob Rajan" userId="efe1b2ae-a6ce-4d4c-a207-b19fb703a183" providerId="ADAL" clId="{C1EB1E08-1BF1-4D95-8332-1CDC2B23880E}" dt="2021-04-16T09:35:14.212" v="26" actId="1076"/>
          <ac:picMkLst>
            <pc:docMk/>
            <pc:sldMk cId="2201584486" sldId="266"/>
            <ac:picMk id="4" creationId="{00000000-0000-0000-0000-000000000000}"/>
          </ac:picMkLst>
        </pc:picChg>
        <pc:cxnChg chg="del">
          <ac:chgData name="Bob Rajan" userId="efe1b2ae-a6ce-4d4c-a207-b19fb703a183" providerId="ADAL" clId="{C1EB1E08-1BF1-4D95-8332-1CDC2B23880E}" dt="2021-04-16T09:35:03.652" v="22" actId="478"/>
          <ac:cxnSpMkLst>
            <pc:docMk/>
            <pc:sldMk cId="2201584486" sldId="266"/>
            <ac:cxnSpMk id="8" creationId="{00000000-0000-0000-0000-000000000000}"/>
          </ac:cxnSpMkLst>
        </pc:cxnChg>
        <pc:cxnChg chg="del">
          <ac:chgData name="Bob Rajan" userId="efe1b2ae-a6ce-4d4c-a207-b19fb703a183" providerId="ADAL" clId="{C1EB1E08-1BF1-4D95-8332-1CDC2B23880E}" dt="2021-04-16T09:35:05.800" v="23" actId="478"/>
          <ac:cxnSpMkLst>
            <pc:docMk/>
            <pc:sldMk cId="2201584486" sldId="266"/>
            <ac:cxnSpMk id="10" creationId="{00000000-0000-0000-0000-000000000000}"/>
          </ac:cxnSpMkLst>
        </pc:cxnChg>
        <pc:cxnChg chg="del mod">
          <ac:chgData name="Bob Rajan" userId="efe1b2ae-a6ce-4d4c-a207-b19fb703a183" providerId="ADAL" clId="{C1EB1E08-1BF1-4D95-8332-1CDC2B23880E}" dt="2021-04-16T09:37:24.167" v="53" actId="478"/>
          <ac:cxnSpMkLst>
            <pc:docMk/>
            <pc:sldMk cId="2201584486" sldId="266"/>
            <ac:cxnSpMk id="13" creationId="{00000000-0000-0000-0000-000000000000}"/>
          </ac:cxnSpMkLst>
        </pc:cxnChg>
        <pc:cxnChg chg="del">
          <ac:chgData name="Bob Rajan" userId="efe1b2ae-a6ce-4d4c-a207-b19fb703a183" providerId="ADAL" clId="{C1EB1E08-1BF1-4D95-8332-1CDC2B23880E}" dt="2021-04-16T09:35:08.577" v="24" actId="478"/>
          <ac:cxnSpMkLst>
            <pc:docMk/>
            <pc:sldMk cId="2201584486" sldId="266"/>
            <ac:cxnSpMk id="17" creationId="{00000000-0000-0000-0000-000000000000}"/>
          </ac:cxnSpMkLst>
        </pc:cxnChg>
        <pc:cxnChg chg="del">
          <ac:chgData name="Bob Rajan" userId="efe1b2ae-a6ce-4d4c-a207-b19fb703a183" providerId="ADAL" clId="{C1EB1E08-1BF1-4D95-8332-1CDC2B23880E}" dt="2021-04-16T09:35:11.257" v="25" actId="478"/>
          <ac:cxnSpMkLst>
            <pc:docMk/>
            <pc:sldMk cId="2201584486" sldId="266"/>
            <ac:cxnSpMk id="19" creationId="{00000000-0000-0000-0000-000000000000}"/>
          </ac:cxnSpMkLst>
        </pc:cxnChg>
      </pc:sldChg>
      <pc:sldChg chg="delSp modSp mod modNotes">
        <pc:chgData name="Bob Rajan" userId="efe1b2ae-a6ce-4d4c-a207-b19fb703a183" providerId="ADAL" clId="{C1EB1E08-1BF1-4D95-8332-1CDC2B23880E}" dt="2021-04-16T10:00:37.974" v="381" actId="255"/>
        <pc:sldMkLst>
          <pc:docMk/>
          <pc:sldMk cId="4137346380" sldId="267"/>
        </pc:sldMkLst>
        <pc:picChg chg="mod">
          <ac:chgData name="Bob Rajan" userId="efe1b2ae-a6ce-4d4c-a207-b19fb703a183" providerId="ADAL" clId="{C1EB1E08-1BF1-4D95-8332-1CDC2B23880E}" dt="2021-04-16T09:36:15.682" v="36" actId="1076"/>
          <ac:picMkLst>
            <pc:docMk/>
            <pc:sldMk cId="4137346380" sldId="267"/>
            <ac:picMk id="4" creationId="{00000000-0000-0000-0000-000000000000}"/>
          </ac:picMkLst>
        </pc:picChg>
        <pc:cxnChg chg="del">
          <ac:chgData name="Bob Rajan" userId="efe1b2ae-a6ce-4d4c-a207-b19fb703a183" providerId="ADAL" clId="{C1EB1E08-1BF1-4D95-8332-1CDC2B23880E}" dt="2021-04-16T09:36:00.347" v="31" actId="478"/>
          <ac:cxnSpMkLst>
            <pc:docMk/>
            <pc:sldMk cId="4137346380" sldId="267"/>
            <ac:cxnSpMk id="8" creationId="{00000000-0000-0000-0000-000000000000}"/>
          </ac:cxnSpMkLst>
        </pc:cxnChg>
        <pc:cxnChg chg="del">
          <ac:chgData name="Bob Rajan" userId="efe1b2ae-a6ce-4d4c-a207-b19fb703a183" providerId="ADAL" clId="{C1EB1E08-1BF1-4D95-8332-1CDC2B23880E}" dt="2021-04-16T09:36:02.803" v="32" actId="478"/>
          <ac:cxnSpMkLst>
            <pc:docMk/>
            <pc:sldMk cId="4137346380" sldId="267"/>
            <ac:cxnSpMk id="10" creationId="{00000000-0000-0000-0000-000000000000}"/>
          </ac:cxnSpMkLst>
        </pc:cxnChg>
        <pc:cxnChg chg="del mod">
          <ac:chgData name="Bob Rajan" userId="efe1b2ae-a6ce-4d4c-a207-b19fb703a183" providerId="ADAL" clId="{C1EB1E08-1BF1-4D95-8332-1CDC2B23880E}" dt="2021-04-16T09:36:05.333" v="33" actId="478"/>
          <ac:cxnSpMkLst>
            <pc:docMk/>
            <pc:sldMk cId="4137346380" sldId="267"/>
            <ac:cxnSpMk id="13" creationId="{00000000-0000-0000-0000-000000000000}"/>
          </ac:cxnSpMkLst>
        </pc:cxnChg>
        <pc:cxnChg chg="del">
          <ac:chgData name="Bob Rajan" userId="efe1b2ae-a6ce-4d4c-a207-b19fb703a183" providerId="ADAL" clId="{C1EB1E08-1BF1-4D95-8332-1CDC2B23880E}" dt="2021-04-16T09:36:08.195" v="34" actId="478"/>
          <ac:cxnSpMkLst>
            <pc:docMk/>
            <pc:sldMk cId="4137346380" sldId="267"/>
            <ac:cxnSpMk id="17" creationId="{00000000-0000-0000-0000-000000000000}"/>
          </ac:cxnSpMkLst>
        </pc:cxnChg>
        <pc:cxnChg chg="del">
          <ac:chgData name="Bob Rajan" userId="efe1b2ae-a6ce-4d4c-a207-b19fb703a183" providerId="ADAL" clId="{C1EB1E08-1BF1-4D95-8332-1CDC2B23880E}" dt="2021-04-16T09:36:10.458" v="35" actId="478"/>
          <ac:cxnSpMkLst>
            <pc:docMk/>
            <pc:sldMk cId="4137346380" sldId="267"/>
            <ac:cxnSpMk id="19" creationId="{00000000-0000-0000-0000-000000000000}"/>
          </ac:cxnSpMkLst>
        </pc:cxnChg>
      </pc:sldChg>
      <pc:sldChg chg="delSp modSp mod modNotes">
        <pc:chgData name="Bob Rajan" userId="efe1b2ae-a6ce-4d4c-a207-b19fb703a183" providerId="ADAL" clId="{C1EB1E08-1BF1-4D95-8332-1CDC2B23880E}" dt="2021-04-26T05:52:51.236" v="519" actId="6549"/>
        <pc:sldMkLst>
          <pc:docMk/>
          <pc:sldMk cId="3322463794" sldId="268"/>
        </pc:sldMkLst>
        <pc:spChg chg="mod">
          <ac:chgData name="Bob Rajan" userId="efe1b2ae-a6ce-4d4c-a207-b19fb703a183" providerId="ADAL" clId="{C1EB1E08-1BF1-4D95-8332-1CDC2B23880E}" dt="2021-04-16T09:40:01.555" v="89" actId="1076"/>
          <ac:spMkLst>
            <pc:docMk/>
            <pc:sldMk cId="3322463794" sldId="268"/>
            <ac:spMk id="2" creationId="{00000000-0000-0000-0000-000000000000}"/>
          </ac:spMkLst>
        </pc:spChg>
        <pc:spChg chg="mod">
          <ac:chgData name="Bob Rajan" userId="efe1b2ae-a6ce-4d4c-a207-b19fb703a183" providerId="ADAL" clId="{C1EB1E08-1BF1-4D95-8332-1CDC2B23880E}" dt="2021-04-16T09:45:39.347" v="154" actId="1076"/>
          <ac:spMkLst>
            <pc:docMk/>
            <pc:sldMk cId="3322463794" sldId="268"/>
            <ac:spMk id="3" creationId="{3AB59AFE-E1D6-40C6-A6BA-E27081DF9C7B}"/>
          </ac:spMkLst>
        </pc:spChg>
        <pc:grpChg chg="mod">
          <ac:chgData name="Bob Rajan" userId="efe1b2ae-a6ce-4d4c-a207-b19fb703a183" providerId="ADAL" clId="{C1EB1E08-1BF1-4D95-8332-1CDC2B23880E}" dt="2021-04-16T09:40:18.742" v="92" actId="1076"/>
          <ac:grpSpMkLst>
            <pc:docMk/>
            <pc:sldMk cId="3322463794" sldId="268"/>
            <ac:grpSpMk id="7" creationId="{5C68DAAA-DBCE-4327-8E3E-B66ABE9FD91D}"/>
          </ac:grpSpMkLst>
        </pc:grpChg>
        <pc:picChg chg="mod">
          <ac:chgData name="Bob Rajan" userId="efe1b2ae-a6ce-4d4c-a207-b19fb703a183" providerId="ADAL" clId="{C1EB1E08-1BF1-4D95-8332-1CDC2B23880E}" dt="2021-04-16T09:39:21.339" v="80" actId="1076"/>
          <ac:picMkLst>
            <pc:docMk/>
            <pc:sldMk cId="3322463794" sldId="268"/>
            <ac:picMk id="4" creationId="{00000000-0000-0000-0000-000000000000}"/>
          </ac:picMkLst>
        </pc:picChg>
        <pc:cxnChg chg="del">
          <ac:chgData name="Bob Rajan" userId="efe1b2ae-a6ce-4d4c-a207-b19fb703a183" providerId="ADAL" clId="{C1EB1E08-1BF1-4D95-8332-1CDC2B23880E}" dt="2021-04-16T09:39:14.678" v="76" actId="478"/>
          <ac:cxnSpMkLst>
            <pc:docMk/>
            <pc:sldMk cId="3322463794" sldId="268"/>
            <ac:cxnSpMk id="8" creationId="{00000000-0000-0000-0000-000000000000}"/>
          </ac:cxnSpMkLst>
        </pc:cxnChg>
        <pc:cxnChg chg="del">
          <ac:chgData name="Bob Rajan" userId="efe1b2ae-a6ce-4d4c-a207-b19fb703a183" providerId="ADAL" clId="{C1EB1E08-1BF1-4D95-8332-1CDC2B23880E}" dt="2021-04-16T09:39:15.714" v="77" actId="478"/>
          <ac:cxnSpMkLst>
            <pc:docMk/>
            <pc:sldMk cId="3322463794" sldId="268"/>
            <ac:cxnSpMk id="10" creationId="{00000000-0000-0000-0000-000000000000}"/>
          </ac:cxnSpMkLst>
        </pc:cxnChg>
        <pc:cxnChg chg="del mod">
          <ac:chgData name="Bob Rajan" userId="efe1b2ae-a6ce-4d4c-a207-b19fb703a183" providerId="ADAL" clId="{C1EB1E08-1BF1-4D95-8332-1CDC2B23880E}" dt="2021-04-16T09:39:17.085" v="78" actId="478"/>
          <ac:cxnSpMkLst>
            <pc:docMk/>
            <pc:sldMk cId="3322463794" sldId="268"/>
            <ac:cxnSpMk id="13" creationId="{00000000-0000-0000-0000-000000000000}"/>
          </ac:cxnSpMkLst>
        </pc:cxnChg>
        <pc:cxnChg chg="del">
          <ac:chgData name="Bob Rajan" userId="efe1b2ae-a6ce-4d4c-a207-b19fb703a183" providerId="ADAL" clId="{C1EB1E08-1BF1-4D95-8332-1CDC2B23880E}" dt="2021-04-16T09:39:10.110" v="75" actId="478"/>
          <ac:cxnSpMkLst>
            <pc:docMk/>
            <pc:sldMk cId="3322463794" sldId="268"/>
            <ac:cxnSpMk id="17" creationId="{00000000-0000-0000-0000-000000000000}"/>
          </ac:cxnSpMkLst>
        </pc:cxnChg>
        <pc:cxnChg chg="del">
          <ac:chgData name="Bob Rajan" userId="efe1b2ae-a6ce-4d4c-a207-b19fb703a183" providerId="ADAL" clId="{C1EB1E08-1BF1-4D95-8332-1CDC2B23880E}" dt="2021-04-16T09:39:18.163" v="79" actId="478"/>
          <ac:cxnSpMkLst>
            <pc:docMk/>
            <pc:sldMk cId="3322463794" sldId="268"/>
            <ac:cxnSpMk id="19" creationId="{00000000-0000-0000-0000-00000000000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A86026AE-3CC2-4EBA-9CDC-590FF24C5795}" type="datetimeFigureOut">
              <a:rPr lang="en-GB" smtClean="0"/>
              <a:t>26/04/2021</a:t>
            </a:fld>
            <a:endParaRPr lang="en-GB" dirty="0"/>
          </a:p>
        </p:txBody>
      </p:sp>
      <p:sp>
        <p:nvSpPr>
          <p:cNvPr id="4" name="Slide Image Placeholder 3"/>
          <p:cNvSpPr>
            <a:spLocks noGrp="1" noRot="1" noChangeAspect="1"/>
          </p:cNvSpPr>
          <p:nvPr>
            <p:ph type="sldImg" idx="2"/>
          </p:nvPr>
        </p:nvSpPr>
        <p:spPr>
          <a:xfrm>
            <a:off x="1114425" y="1233488"/>
            <a:ext cx="4440238"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51220"/>
            <a:ext cx="5335270" cy="38873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8"/>
            <a:ext cx="2889938" cy="49534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777607" y="9377318"/>
            <a:ext cx="2889938" cy="495347"/>
          </a:xfrm>
          <a:prstGeom prst="rect">
            <a:avLst/>
          </a:prstGeom>
        </p:spPr>
        <p:txBody>
          <a:bodyPr vert="horz" lIns="91440" tIns="45720" rIns="91440" bIns="45720" rtlCol="0" anchor="b"/>
          <a:lstStyle>
            <a:lvl1pPr algn="r">
              <a:defRPr sz="1200"/>
            </a:lvl1pPr>
          </a:lstStyle>
          <a:p>
            <a:fld id="{A89503B5-BBC3-487F-A7EF-70AB569E06E3}" type="slidenum">
              <a:rPr lang="en-GB" smtClean="0"/>
              <a:t>‹#›</a:t>
            </a:fld>
            <a:endParaRPr lang="en-GB" dirty="0"/>
          </a:p>
        </p:txBody>
      </p:sp>
    </p:spTree>
    <p:extLst>
      <p:ext uri="{BB962C8B-B14F-4D97-AF65-F5344CB8AC3E}">
        <p14:creationId xmlns:p14="http://schemas.microsoft.com/office/powerpoint/2010/main" val="2354750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youtube.com/watch?v=ih8zaJBBL60"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8578" y="4815170"/>
            <a:ext cx="5331931" cy="3865577"/>
          </a:xfrm>
        </p:spPr>
        <p:txBody>
          <a:bodyPr/>
          <a:lstStyle/>
          <a:p>
            <a:r>
              <a:rPr lang="en-GB" sz="1600" b="1" dirty="0">
                <a:solidFill>
                  <a:srgbClr val="00B050"/>
                </a:solidFill>
                <a:latin typeface="Arial" panose="020B0604020202020204" pitchFamily="34" charset="0"/>
                <a:cs typeface="Arial" panose="020B0604020202020204" pitchFamily="34" charset="0"/>
              </a:rPr>
              <a:t>Summary</a:t>
            </a:r>
            <a:endParaRPr lang="en-GB" sz="1600" dirty="0">
              <a:solidFill>
                <a:srgbClr val="00B050"/>
              </a:solidFill>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This PowerPoint presentation (PPT) helps to understand how difficult it can be to see lung damaging dusts in air. </a:t>
            </a:r>
          </a:p>
          <a:p>
            <a:r>
              <a:rPr lang="en-GB" sz="1600" dirty="0">
                <a:latin typeface="Arial" panose="020B0604020202020204" pitchFamily="34" charset="0"/>
                <a:cs typeface="Arial" panose="020B0604020202020204" pitchFamily="34" charset="0"/>
              </a:rPr>
              <a:t>They are too small to be seen with naked eyes.</a:t>
            </a:r>
          </a:p>
          <a:p>
            <a:endParaRPr lang="en-GB" sz="1600" b="1"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a:p>
            <a:r>
              <a:rPr lang="en-GB" sz="1600" b="1" dirty="0">
                <a:solidFill>
                  <a:srgbClr val="00B050"/>
                </a:solidFill>
                <a:latin typeface="Arial" panose="020B0604020202020204" pitchFamily="34" charset="0"/>
                <a:cs typeface="Arial" panose="020B0604020202020204" pitchFamily="34" charset="0"/>
              </a:rPr>
              <a:t>How long will it take to Present?</a:t>
            </a:r>
          </a:p>
          <a:p>
            <a:r>
              <a:rPr lang="en-GB" sz="1600" dirty="0">
                <a:latin typeface="Arial" panose="020B0604020202020204" pitchFamily="34" charset="0"/>
                <a:cs typeface="Arial" panose="020B0604020202020204" pitchFamily="34" charset="0"/>
              </a:rPr>
              <a:t>About 20 minutes, excluding optional activities. Optional activities are undertaken by your audience. You need access to internet and YouTube. </a:t>
            </a:r>
          </a:p>
          <a:p>
            <a:endParaRPr lang="en-GB" sz="1600" dirty="0">
              <a:latin typeface="Arial" panose="020B0604020202020204" pitchFamily="34" charset="0"/>
              <a:cs typeface="Arial" panose="020B0604020202020204" pitchFamily="34" charset="0"/>
            </a:endParaRPr>
          </a:p>
          <a:p>
            <a:r>
              <a:rPr lang="en-GB" sz="1600" b="1" dirty="0">
                <a:solidFill>
                  <a:srgbClr val="00B050"/>
                </a:solidFill>
                <a:latin typeface="Arial" panose="020B0604020202020204" pitchFamily="34" charset="0"/>
                <a:cs typeface="Arial" panose="020B0604020202020204" pitchFamily="34" charset="0"/>
              </a:rPr>
              <a:t>Optional Activities</a:t>
            </a:r>
          </a:p>
          <a:p>
            <a:r>
              <a:rPr lang="en-GB" sz="1600" dirty="0">
                <a:latin typeface="Arial" panose="020B0604020202020204" pitchFamily="34" charset="0"/>
                <a:cs typeface="Arial" panose="020B0604020202020204" pitchFamily="34" charset="0"/>
              </a:rPr>
              <a:t>1 x wood block, 1 x sanding block or paper, 1 x brush, 1 x Mobile phone with torch or alternative spot lights (see below), 1 x teabag. </a:t>
            </a:r>
            <a:endParaRPr lang="en-GB" sz="1600" b="1" dirty="0">
              <a:solidFill>
                <a:srgbClr val="00B050"/>
              </a:solidFill>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i="1" dirty="0"/>
          </a:p>
        </p:txBody>
      </p:sp>
      <p:sp>
        <p:nvSpPr>
          <p:cNvPr id="4" name="Slide Number Placeholder 3"/>
          <p:cNvSpPr>
            <a:spLocks noGrp="1"/>
          </p:cNvSpPr>
          <p:nvPr>
            <p:ph type="sldNum" sz="quarter" idx="5"/>
          </p:nvPr>
        </p:nvSpPr>
        <p:spPr/>
        <p:txBody>
          <a:bodyPr/>
          <a:lstStyle/>
          <a:p>
            <a:fld id="{A89503B5-BBC3-487F-A7EF-70AB569E06E3}" type="slidenum">
              <a:rPr lang="en-GB" smtClean="0"/>
              <a:t>1</a:t>
            </a:fld>
            <a:endParaRPr lang="en-GB" dirty="0"/>
          </a:p>
        </p:txBody>
      </p:sp>
    </p:spTree>
    <p:extLst>
      <p:ext uri="{BB962C8B-B14F-4D97-AF65-F5344CB8AC3E}">
        <p14:creationId xmlns:p14="http://schemas.microsoft.com/office/powerpoint/2010/main" val="1180367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909" y="4751220"/>
            <a:ext cx="5335270" cy="3569487"/>
          </a:xfrm>
        </p:spPr>
        <p:txBody>
          <a:bodyPr/>
          <a:lstStyle/>
          <a:p>
            <a:r>
              <a:rPr lang="en-GB" sz="1600" dirty="0"/>
              <a:t>So, in summary, your lungs are precious and every breath counts. Lung damaging fine dust particles can be created very easily at work. They are not seen easily by our naked eyes. </a:t>
            </a:r>
          </a:p>
          <a:p>
            <a:endParaRPr lang="en-GB" sz="1600" dirty="0"/>
          </a:p>
          <a:p>
            <a:r>
              <a:rPr lang="en-GB" sz="1600" dirty="0"/>
              <a:t>Always remember, employers must put in place adequate exposure control measures to protect the health of their workers. You must use them as instructed. </a:t>
            </a:r>
            <a:r>
              <a:rPr lang="en-GB" sz="1600" b="1" dirty="0"/>
              <a:t>It is the law.</a:t>
            </a:r>
          </a:p>
          <a:p>
            <a:endParaRPr lang="en-GB" sz="1600" b="1" dirty="0"/>
          </a:p>
          <a:p>
            <a:r>
              <a:rPr lang="en-GB" sz="1600" dirty="0" err="1"/>
              <a:t>Leraners</a:t>
            </a:r>
            <a:r>
              <a:rPr lang="en-GB" sz="1600" dirty="0"/>
              <a:t> may also listen to another patient of Professor Fishwick (</a:t>
            </a:r>
            <a:r>
              <a:rPr lang="en-GB" sz="1600" u="sng" dirty="0">
                <a:hlinkClick r:id="rId3"/>
              </a:rPr>
              <a:t>https://www.youtube.com/watch?v=ih8zaJBBL60</a:t>
            </a:r>
            <a:r>
              <a:rPr lang="en-GB" sz="1600" dirty="0"/>
              <a:t>). After watching the short films in this </a:t>
            </a:r>
            <a:r>
              <a:rPr lang="en-GB" sz="1600" dirty="0" err="1"/>
              <a:t>presenation</a:t>
            </a:r>
            <a:r>
              <a:rPr lang="en-GB" sz="1600" dirty="0"/>
              <a:t>, you will agree, I am sure, that the stories are heart wrenching, but they could have been prevented by their employers by taking adequate </a:t>
            </a:r>
            <a:r>
              <a:rPr lang="en-GB" sz="1600" dirty="0" err="1"/>
              <a:t>prtotection</a:t>
            </a:r>
            <a:r>
              <a:rPr lang="en-GB" sz="1600" dirty="0"/>
              <a:t> measures in the first place.. </a:t>
            </a:r>
          </a:p>
          <a:p>
            <a:endParaRPr lang="en-GB" sz="1600" dirty="0"/>
          </a:p>
          <a:p>
            <a:endParaRPr lang="en-GB" sz="1800" b="1" dirty="0"/>
          </a:p>
          <a:p>
            <a:endParaRPr lang="en-GB" dirty="0"/>
          </a:p>
        </p:txBody>
      </p:sp>
      <p:sp>
        <p:nvSpPr>
          <p:cNvPr id="4" name="Slide Number Placeholder 3"/>
          <p:cNvSpPr>
            <a:spLocks noGrp="1"/>
          </p:cNvSpPr>
          <p:nvPr>
            <p:ph type="sldNum" sz="quarter" idx="5"/>
          </p:nvPr>
        </p:nvSpPr>
        <p:spPr/>
        <p:txBody>
          <a:bodyPr/>
          <a:lstStyle/>
          <a:p>
            <a:fld id="{A89503B5-BBC3-487F-A7EF-70AB569E06E3}" type="slidenum">
              <a:rPr lang="en-GB" smtClean="0"/>
              <a:t>10</a:t>
            </a:fld>
            <a:endParaRPr lang="en-GB" dirty="0"/>
          </a:p>
        </p:txBody>
      </p:sp>
    </p:spTree>
    <p:extLst>
      <p:ext uri="{BB962C8B-B14F-4D97-AF65-F5344CB8AC3E}">
        <p14:creationId xmlns:p14="http://schemas.microsoft.com/office/powerpoint/2010/main" val="148151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909" y="4751220"/>
            <a:ext cx="5331931" cy="4433583"/>
          </a:xfrm>
        </p:spPr>
        <p:txBody>
          <a:bodyPr/>
          <a:lstStyle/>
          <a:p>
            <a:r>
              <a:rPr lang="en-GB" sz="1600" dirty="0"/>
              <a:t>Lung damaging dusts can be easily generated when undertaking work activities, like these shown on the slide. Many thousands of workers breathe dusty air at work and become seriously ill. We listened to Stonemason Terry in the previous presentation “Protect your precious lungs – every breath counts.” and looked at the HSE statistics.</a:t>
            </a:r>
          </a:p>
          <a:p>
            <a:r>
              <a:rPr lang="en-GB" sz="1600" b="1" dirty="0" err="1">
                <a:solidFill>
                  <a:srgbClr val="00B050"/>
                </a:solidFill>
              </a:rPr>
              <a:t>LOcHER</a:t>
            </a:r>
            <a:r>
              <a:rPr lang="en-GB" sz="1600" b="1" dirty="0">
                <a:solidFill>
                  <a:srgbClr val="00B050"/>
                </a:solidFill>
              </a:rPr>
              <a:t> hands on</a:t>
            </a:r>
          </a:p>
          <a:p>
            <a:r>
              <a:rPr lang="en-GB" sz="1600" dirty="0"/>
              <a:t>There are many work activities that can create dust.</a:t>
            </a:r>
          </a:p>
          <a:p>
            <a:pPr marL="285750" indent="-285750">
              <a:buFont typeface="Arial" panose="020B0604020202020204" pitchFamily="34" charset="0"/>
              <a:buChar char="•"/>
            </a:pPr>
            <a:r>
              <a:rPr lang="en-GB" sz="1600" dirty="0"/>
              <a:t>Can you name activities in </a:t>
            </a:r>
            <a:r>
              <a:rPr lang="en-GB" sz="1600" u="sng" dirty="0"/>
              <a:t>your trade </a:t>
            </a:r>
            <a:r>
              <a:rPr lang="en-GB" sz="1600" dirty="0"/>
              <a:t>that create dust?</a:t>
            </a:r>
          </a:p>
          <a:p>
            <a:pPr marL="285750" indent="-285750">
              <a:buFont typeface="Arial" panose="020B0604020202020204" pitchFamily="34" charset="0"/>
              <a:buChar char="•"/>
            </a:pPr>
            <a:r>
              <a:rPr lang="en-GB" sz="1600" dirty="0"/>
              <a:t>What types of harm those dusts can cause to your lungs?</a:t>
            </a:r>
          </a:p>
          <a:p>
            <a:r>
              <a:rPr lang="en-GB" sz="1600" dirty="0"/>
              <a:t>(if answers are not immediate, ask learners to look at the HSE website)</a:t>
            </a:r>
          </a:p>
          <a:p>
            <a:r>
              <a:rPr lang="en-GB" sz="1600" dirty="0"/>
              <a:t>Using the slide: (i)what are the two activities causing dust exposure to flour dust. (ii) What controls measures (as shown with green ticks) are recommended by HSE to reduce flour dust exposure?</a:t>
            </a:r>
          </a:p>
          <a:p>
            <a:pPr marL="285750" indent="-285750">
              <a:buFont typeface="Arial" panose="020B0604020202020204" pitchFamily="34" charset="0"/>
              <a:buChar char="•"/>
            </a:pPr>
            <a:endParaRPr lang="en-GB" sz="1800" b="1" dirty="0"/>
          </a:p>
          <a:p>
            <a:endParaRPr lang="en-GB" i="1" dirty="0"/>
          </a:p>
        </p:txBody>
      </p:sp>
      <p:sp>
        <p:nvSpPr>
          <p:cNvPr id="4" name="Slide Number Placeholder 3"/>
          <p:cNvSpPr>
            <a:spLocks noGrp="1"/>
          </p:cNvSpPr>
          <p:nvPr>
            <p:ph type="sldNum" sz="quarter" idx="5"/>
          </p:nvPr>
        </p:nvSpPr>
        <p:spPr/>
        <p:txBody>
          <a:bodyPr/>
          <a:lstStyle/>
          <a:p>
            <a:fld id="{A89503B5-BBC3-487F-A7EF-70AB569E06E3}" type="slidenum">
              <a:rPr lang="en-GB" smtClean="0"/>
              <a:t>2</a:t>
            </a:fld>
            <a:endParaRPr lang="en-GB" dirty="0"/>
          </a:p>
        </p:txBody>
      </p:sp>
    </p:spTree>
    <p:extLst>
      <p:ext uri="{BB962C8B-B14F-4D97-AF65-F5344CB8AC3E}">
        <p14:creationId xmlns:p14="http://schemas.microsoft.com/office/powerpoint/2010/main" val="4285646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8240" y="4792315"/>
            <a:ext cx="5683282" cy="4849881"/>
          </a:xfrm>
        </p:spPr>
        <p:txBody>
          <a:bodyPr/>
          <a:lstStyle/>
          <a:p>
            <a:r>
              <a:rPr lang="en-GB" sz="1400" dirty="0"/>
              <a:t>Flour is the most commonly used ingredients in bakeries. Many work activities can create dust and we saw examples in the previous slide. </a:t>
            </a:r>
          </a:p>
          <a:p>
            <a:endParaRPr lang="en-GB" sz="1400" dirty="0"/>
          </a:p>
          <a:p>
            <a:r>
              <a:rPr lang="en-GB" sz="1400" dirty="0"/>
              <a:t>This film by Health and Safety  Executive shows methods for reducing dust creation. You need to note that the dust was made visible by using backlighting and a black background. In normal room lighting, lung damaging dust particles are difficult to see. Why? ( there are too small to be seen with naked eyes.)</a:t>
            </a:r>
          </a:p>
          <a:p>
            <a:r>
              <a:rPr lang="en-GB" sz="1400" dirty="0"/>
              <a:t> </a:t>
            </a:r>
            <a:r>
              <a:rPr lang="en-GB" sz="1400" dirty="0">
                <a:solidFill>
                  <a:srgbClr val="00B050"/>
                </a:solidFill>
              </a:rPr>
              <a:t>After watching – </a:t>
            </a:r>
            <a:r>
              <a:rPr lang="en-GB" sz="1400" dirty="0" err="1">
                <a:solidFill>
                  <a:srgbClr val="00B050"/>
                </a:solidFill>
              </a:rPr>
              <a:t>LOcHER</a:t>
            </a:r>
            <a:r>
              <a:rPr lang="en-GB" sz="1400" dirty="0">
                <a:solidFill>
                  <a:srgbClr val="00B050"/>
                </a:solidFill>
              </a:rPr>
              <a:t> hands on:</a:t>
            </a:r>
          </a:p>
          <a:p>
            <a:r>
              <a:rPr lang="en-GB" sz="1400" dirty="0"/>
              <a:t>The worker in the film demonstrated different ways for reducing the amount of dust being created in air.</a:t>
            </a:r>
          </a:p>
          <a:p>
            <a:endParaRPr lang="en-GB" sz="1400" dirty="0"/>
          </a:p>
          <a:p>
            <a:r>
              <a:rPr lang="en-GB" sz="1400" dirty="0"/>
              <a:t>(</a:t>
            </a:r>
            <a:r>
              <a:rPr lang="en-GB" sz="1400" dirty="0" err="1"/>
              <a:t>i</a:t>
            </a:r>
            <a:r>
              <a:rPr lang="en-GB" sz="1400" dirty="0"/>
              <a:t>) What were they?  (using low dust flour; using a conical sieve instead of a round sieve, keeping the flour container (sieve and tin) close to the delivery point)</a:t>
            </a:r>
          </a:p>
          <a:p>
            <a:r>
              <a:rPr lang="en-GB" sz="1400" dirty="0"/>
              <a:t>(ii) What types of personal protection did the operator wear to protect her from the dust exposure? (a dust respirator and an apron)</a:t>
            </a:r>
          </a:p>
          <a:p>
            <a:r>
              <a:rPr lang="en-GB" sz="1400" dirty="0"/>
              <a:t>(iii) This film mentioned a type of lung disease that can be caused by  exposure to industrial flour dust, what is It?  (work caused asthma)</a:t>
            </a:r>
          </a:p>
          <a:p>
            <a:r>
              <a:rPr lang="en-GB" sz="1000" b="1" dirty="0"/>
              <a:t>(</a:t>
            </a:r>
            <a:r>
              <a:rPr lang="en-GB" b="1" dirty="0"/>
              <a:t>Presenter  notes: Industrial types flour, contain enzyme based flour improvers. Enzymes are respiratory </a:t>
            </a:r>
            <a:r>
              <a:rPr lang="en-GB" b="1" dirty="0" err="1"/>
              <a:t>sensitisers</a:t>
            </a:r>
            <a:r>
              <a:rPr lang="en-GB" b="1" dirty="0"/>
              <a:t> and exposure can cause occupational asthma)</a:t>
            </a:r>
          </a:p>
          <a:p>
            <a:endParaRPr lang="en-GB" sz="800" b="1" dirty="0"/>
          </a:p>
          <a:p>
            <a:endParaRPr lang="en-GB" sz="1800" b="1" dirty="0"/>
          </a:p>
          <a:p>
            <a:endParaRPr lang="en-GB" sz="1800" b="1" dirty="0"/>
          </a:p>
          <a:p>
            <a:endParaRPr lang="en-GB" sz="1800" b="1" dirty="0"/>
          </a:p>
          <a:p>
            <a:endParaRPr lang="en-GB" sz="2800" b="1" dirty="0"/>
          </a:p>
          <a:p>
            <a:endParaRPr lang="en-GB" sz="1800" b="1" dirty="0"/>
          </a:p>
          <a:p>
            <a:endParaRPr lang="en-GB" sz="1800" b="1" dirty="0"/>
          </a:p>
          <a:p>
            <a:endParaRPr lang="en-GB" dirty="0"/>
          </a:p>
        </p:txBody>
      </p:sp>
      <p:sp>
        <p:nvSpPr>
          <p:cNvPr id="4" name="Slide Number Placeholder 3"/>
          <p:cNvSpPr>
            <a:spLocks noGrp="1"/>
          </p:cNvSpPr>
          <p:nvPr>
            <p:ph type="sldNum" sz="quarter" idx="5"/>
          </p:nvPr>
        </p:nvSpPr>
        <p:spPr>
          <a:xfrm>
            <a:off x="6286871" y="9544843"/>
            <a:ext cx="380673" cy="327822"/>
          </a:xfrm>
        </p:spPr>
        <p:txBody>
          <a:bodyPr/>
          <a:lstStyle/>
          <a:p>
            <a:fld id="{A89503B5-BBC3-487F-A7EF-70AB569E06E3}" type="slidenum">
              <a:rPr lang="en-GB" smtClean="0"/>
              <a:t>3</a:t>
            </a:fld>
            <a:endParaRPr lang="en-GB" dirty="0"/>
          </a:p>
        </p:txBody>
      </p:sp>
    </p:spTree>
    <p:extLst>
      <p:ext uri="{BB962C8B-B14F-4D97-AF65-F5344CB8AC3E}">
        <p14:creationId xmlns:p14="http://schemas.microsoft.com/office/powerpoint/2010/main" val="4005624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8240" y="4939730"/>
            <a:ext cx="5683282" cy="4821137"/>
          </a:xfrm>
        </p:spPr>
        <p:txBody>
          <a:bodyPr/>
          <a:lstStyle/>
          <a:p>
            <a:r>
              <a:rPr lang="en-GB" sz="1600" dirty="0"/>
              <a:t>This Health and Safety  Executive film shows how easily (construction) dust can be created when dry sweeping. </a:t>
            </a:r>
          </a:p>
          <a:p>
            <a:r>
              <a:rPr lang="en-GB" sz="1600" dirty="0" err="1">
                <a:solidFill>
                  <a:srgbClr val="00B050"/>
                </a:solidFill>
              </a:rPr>
              <a:t>LOcHER</a:t>
            </a:r>
            <a:r>
              <a:rPr lang="en-GB" sz="1600" dirty="0">
                <a:solidFill>
                  <a:srgbClr val="00B050"/>
                </a:solidFill>
              </a:rPr>
              <a:t> hands on:</a:t>
            </a:r>
          </a:p>
          <a:p>
            <a:r>
              <a:rPr lang="en-GB" sz="1600" dirty="0"/>
              <a:t>How can you reduce this worker’s dust exposure and let him do the work? (i) using an industrial vacuum cleaner fitted with high efficiency filter bags  (ii) before sweeping spraying the dust with very fine mist of water to minimise dust creation during sweeping (iii) wearing a suitable respirator (iv) most importantly try using work methods that minimise dust being created in the first place and being spread all over (v) using broom-head with extraction attached to it.</a:t>
            </a:r>
          </a:p>
          <a:p>
            <a:endParaRPr lang="en-GB" sz="1600" dirty="0"/>
          </a:p>
          <a:p>
            <a:r>
              <a:rPr lang="en-GB" sz="1600" dirty="0"/>
              <a:t>Why wouldn’t you use a bagless vacuum cleaner to do the job? (it needs frequent emptying and will create lots of dust when emptying.  And it will not be good enough to remove very small particles)</a:t>
            </a:r>
          </a:p>
          <a:p>
            <a:endParaRPr lang="en-GB" sz="1600" dirty="0"/>
          </a:p>
          <a:p>
            <a:r>
              <a:rPr lang="en-GB" sz="1600" dirty="0"/>
              <a:t>What is the common harmful substance found in construction stone dust? (crystalline silica) </a:t>
            </a:r>
          </a:p>
          <a:p>
            <a:endParaRPr lang="en-GB" sz="1800" dirty="0"/>
          </a:p>
          <a:p>
            <a:endParaRPr lang="en-GB" sz="800" dirty="0"/>
          </a:p>
          <a:p>
            <a:endParaRPr lang="en-GB" sz="800" dirty="0"/>
          </a:p>
          <a:p>
            <a:endParaRPr lang="en-GB" sz="800" b="1" dirty="0"/>
          </a:p>
          <a:p>
            <a:endParaRPr lang="en-GB" sz="1800" b="1" dirty="0"/>
          </a:p>
          <a:p>
            <a:endParaRPr lang="en-GB" sz="1800" b="1" dirty="0"/>
          </a:p>
          <a:p>
            <a:endParaRPr lang="en-GB" sz="2800" b="1" dirty="0"/>
          </a:p>
          <a:p>
            <a:endParaRPr lang="en-GB" sz="1800" b="1" dirty="0"/>
          </a:p>
          <a:p>
            <a:endParaRPr lang="en-GB" sz="1800" b="1" dirty="0"/>
          </a:p>
        </p:txBody>
      </p:sp>
    </p:spTree>
    <p:extLst>
      <p:ext uri="{BB962C8B-B14F-4D97-AF65-F5344CB8AC3E}">
        <p14:creationId xmlns:p14="http://schemas.microsoft.com/office/powerpoint/2010/main" val="14077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3639" y="4751219"/>
            <a:ext cx="5461907" cy="4937640"/>
          </a:xfrm>
        </p:spPr>
        <p:txBody>
          <a:bodyPr/>
          <a:lstStyle/>
          <a:p>
            <a:r>
              <a:rPr lang="en-GB" sz="1400" dirty="0"/>
              <a:t>This Health and Safety Executive film shows that a worker’s coverall can easily become contaminated with dust, if precaution are not taken in the first place. </a:t>
            </a:r>
          </a:p>
          <a:p>
            <a:r>
              <a:rPr lang="en-GB" sz="1400" dirty="0" err="1">
                <a:solidFill>
                  <a:srgbClr val="00B050"/>
                </a:solidFill>
              </a:rPr>
              <a:t>LocHER</a:t>
            </a:r>
            <a:r>
              <a:rPr lang="en-GB" sz="1400" dirty="0">
                <a:solidFill>
                  <a:srgbClr val="00B050"/>
                </a:solidFill>
              </a:rPr>
              <a:t> hands on:</a:t>
            </a:r>
          </a:p>
          <a:p>
            <a:r>
              <a:rPr lang="en-GB" sz="1400" dirty="0"/>
              <a:t>Is it a good idea to do hand patting the dust? ((</a:t>
            </a:r>
            <a:r>
              <a:rPr lang="en-GB" sz="1400" dirty="0" err="1"/>
              <a:t>i</a:t>
            </a:r>
            <a:r>
              <a:rPr lang="en-GB" sz="1400" dirty="0"/>
              <a:t>) No, it can create dust in the breathing zone of the worker; (ii) Contaminated hands can become a source of contamination later; (iii) Other workers in the area can be exposed by the avoidable dust spreading.)</a:t>
            </a:r>
          </a:p>
          <a:p>
            <a:endParaRPr lang="en-GB" sz="1400" dirty="0"/>
          </a:p>
          <a:p>
            <a:r>
              <a:rPr lang="en-GB" sz="1400" dirty="0"/>
              <a:t>Would it be a good idea to use a brush or compressed air-hose to dedust the coverall? (No; most of the above answers would apply. There are air blowers sold on the market, avoid them like a plague.) </a:t>
            </a:r>
          </a:p>
          <a:p>
            <a:endParaRPr lang="en-GB" sz="1400" dirty="0"/>
          </a:p>
          <a:p>
            <a:r>
              <a:rPr lang="en-GB" sz="1400" dirty="0"/>
              <a:t>What type of respirator is worn by the worker? (a disposable dust respirator. We do not know whether it has a high efficiency (P3) filter or not; cannot tell without looking at the mask closely and the markings on it.)</a:t>
            </a:r>
          </a:p>
          <a:p>
            <a:endParaRPr lang="en-GB" sz="1400" dirty="0"/>
          </a:p>
          <a:p>
            <a:r>
              <a:rPr lang="en-GB" sz="1400" dirty="0"/>
              <a:t>Can the dust on the coverall be removed in other ways? (Yes; using a vacuum cleaner attached to a suction brush; Anyway, the best thing is to prevent contamination in the first place.)</a:t>
            </a:r>
          </a:p>
          <a:p>
            <a:endParaRPr lang="en-GB" sz="1400" b="1" dirty="0"/>
          </a:p>
          <a:p>
            <a:endParaRPr lang="en-GB" sz="2800" b="1" dirty="0"/>
          </a:p>
          <a:p>
            <a:endParaRPr lang="en-GB" sz="1800" b="1" dirty="0"/>
          </a:p>
          <a:p>
            <a:endParaRPr lang="en-GB" sz="1800" b="1" dirty="0"/>
          </a:p>
          <a:p>
            <a:endParaRPr lang="en-GB" dirty="0"/>
          </a:p>
        </p:txBody>
      </p:sp>
      <p:sp>
        <p:nvSpPr>
          <p:cNvPr id="4" name="Slide Number Placeholder 3"/>
          <p:cNvSpPr>
            <a:spLocks noGrp="1"/>
          </p:cNvSpPr>
          <p:nvPr>
            <p:ph type="sldNum" sz="quarter" idx="5"/>
          </p:nvPr>
        </p:nvSpPr>
        <p:spPr/>
        <p:txBody>
          <a:bodyPr/>
          <a:lstStyle/>
          <a:p>
            <a:fld id="{A89503B5-BBC3-487F-A7EF-70AB569E06E3}" type="slidenum">
              <a:rPr lang="en-GB" smtClean="0"/>
              <a:t>5</a:t>
            </a:fld>
            <a:endParaRPr lang="en-GB" dirty="0"/>
          </a:p>
        </p:txBody>
      </p:sp>
    </p:spTree>
    <p:extLst>
      <p:ext uri="{BB962C8B-B14F-4D97-AF65-F5344CB8AC3E}">
        <p14:creationId xmlns:p14="http://schemas.microsoft.com/office/powerpoint/2010/main" val="1436261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03590" y="4792315"/>
            <a:ext cx="5461907" cy="3138237"/>
          </a:xfrm>
        </p:spPr>
        <p:txBody>
          <a:bodyPr/>
          <a:lstStyle/>
          <a:p>
            <a:endParaRPr lang="en-GB" sz="800" b="1" dirty="0"/>
          </a:p>
          <a:p>
            <a:r>
              <a:rPr lang="en-GB" sz="1600" dirty="0"/>
              <a:t>This HSE film shows how easily (wood) sanding can create lots of dust. Without the use of backlighting and heavily reduced room lighting, it would be difficult to see the fine lung-damaging dusts. Fine dust can reach the deepest parts of our lungs to cause serious damage and affect our health.</a:t>
            </a:r>
          </a:p>
          <a:p>
            <a:endParaRPr lang="en-GB" sz="1600" dirty="0"/>
          </a:p>
          <a:p>
            <a:r>
              <a:rPr lang="en-GB" sz="1600" dirty="0"/>
              <a:t>What have we learnt about dust creating activities, so far? (Most of them can b prevented or controlled - all those explanations given in previous slides)</a:t>
            </a:r>
          </a:p>
          <a:p>
            <a:endParaRPr lang="en-GB" sz="1600" b="1" dirty="0">
              <a:highlight>
                <a:srgbClr val="FFFF00"/>
              </a:highlight>
            </a:endParaRPr>
          </a:p>
          <a:p>
            <a:endParaRPr lang="en-GB" sz="2800" b="1" dirty="0"/>
          </a:p>
          <a:p>
            <a:endParaRPr lang="en-GB" sz="1800" b="1" dirty="0"/>
          </a:p>
          <a:p>
            <a:endParaRPr lang="en-GB" sz="1800" b="1" dirty="0"/>
          </a:p>
          <a:p>
            <a:endParaRPr lang="en-GB" dirty="0"/>
          </a:p>
        </p:txBody>
      </p:sp>
      <p:sp>
        <p:nvSpPr>
          <p:cNvPr id="4" name="Slide Number Placeholder 3"/>
          <p:cNvSpPr>
            <a:spLocks noGrp="1"/>
          </p:cNvSpPr>
          <p:nvPr>
            <p:ph type="sldNum" sz="quarter" idx="5"/>
          </p:nvPr>
        </p:nvSpPr>
        <p:spPr/>
        <p:txBody>
          <a:bodyPr/>
          <a:lstStyle/>
          <a:p>
            <a:fld id="{A89503B5-BBC3-487F-A7EF-70AB569E06E3}" type="slidenum">
              <a:rPr lang="en-GB" smtClean="0"/>
              <a:t>6</a:t>
            </a:fld>
            <a:endParaRPr lang="en-GB" dirty="0"/>
          </a:p>
        </p:txBody>
      </p:sp>
    </p:spTree>
    <p:extLst>
      <p:ext uri="{BB962C8B-B14F-4D97-AF65-F5344CB8AC3E}">
        <p14:creationId xmlns:p14="http://schemas.microsoft.com/office/powerpoint/2010/main" val="2681195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43639" y="4751219"/>
            <a:ext cx="5461907" cy="4217560"/>
          </a:xfrm>
        </p:spPr>
        <p:txBody>
          <a:bodyPr/>
          <a:lstStyle/>
          <a:p>
            <a:r>
              <a:rPr lang="en-GB" sz="1600" dirty="0">
                <a:solidFill>
                  <a:srgbClr val="C00000"/>
                </a:solidFill>
              </a:rPr>
              <a:t>Optional Group Activity: </a:t>
            </a:r>
          </a:p>
          <a:p>
            <a:r>
              <a:rPr lang="en-GB" sz="1600" dirty="0"/>
              <a:t>Having seen the HSE films, ask learners to demonstrate dust creation using  a piece of wood, a  piece (length) of sand paper and a mobile phone torch.</a:t>
            </a:r>
          </a:p>
          <a:p>
            <a:endParaRPr lang="en-GB" sz="1600" dirty="0"/>
          </a:p>
          <a:p>
            <a:r>
              <a:rPr lang="en-GB" sz="1600" dirty="0"/>
              <a:t>First, they will sand in normal room lighting condition, then with the room darkened  (reduced lighting) and a mobile torch should shine at the sanding activity.</a:t>
            </a:r>
          </a:p>
          <a:p>
            <a:endParaRPr lang="en-GB" sz="1600" dirty="0"/>
          </a:p>
          <a:p>
            <a:r>
              <a:rPr lang="en-GB" sz="1600" dirty="0"/>
              <a:t>A real “wow”; “I did not realise” the types of responses.</a:t>
            </a:r>
          </a:p>
          <a:p>
            <a:endParaRPr lang="en-GB" sz="1600" dirty="0"/>
          </a:p>
          <a:p>
            <a:r>
              <a:rPr lang="en-GB" sz="1600" b="1" dirty="0"/>
              <a:t>IMPORTANT: </a:t>
            </a:r>
            <a:r>
              <a:rPr lang="en-GB" sz="1600" dirty="0"/>
              <a:t>Although the activity creates very small amount of dust, people with lung conditions should not take part. Clear the dust with a damp paper</a:t>
            </a:r>
            <a:r>
              <a:rPr lang="en-GB" sz="1800" dirty="0"/>
              <a:t>.</a:t>
            </a:r>
          </a:p>
          <a:p>
            <a:endParaRPr lang="en-GB" sz="1800" b="1" dirty="0"/>
          </a:p>
          <a:p>
            <a:endParaRPr lang="en-GB" sz="1800" b="1" dirty="0"/>
          </a:p>
          <a:p>
            <a:endParaRPr lang="en-GB" sz="1800" b="1" dirty="0"/>
          </a:p>
          <a:p>
            <a:endParaRPr lang="en-GB" sz="1800" b="1" dirty="0"/>
          </a:p>
          <a:p>
            <a:endParaRPr lang="en-GB" sz="2800" b="1" dirty="0"/>
          </a:p>
          <a:p>
            <a:endParaRPr lang="en-GB" sz="1800" b="1" dirty="0"/>
          </a:p>
          <a:p>
            <a:endParaRPr lang="en-GB" sz="1800" b="1" dirty="0"/>
          </a:p>
          <a:p>
            <a:endParaRPr lang="en-GB" dirty="0"/>
          </a:p>
        </p:txBody>
      </p:sp>
      <p:sp>
        <p:nvSpPr>
          <p:cNvPr id="4" name="Slide Number Placeholder 3"/>
          <p:cNvSpPr>
            <a:spLocks noGrp="1"/>
          </p:cNvSpPr>
          <p:nvPr>
            <p:ph type="sldNum" sz="quarter" idx="5"/>
          </p:nvPr>
        </p:nvSpPr>
        <p:spPr/>
        <p:txBody>
          <a:bodyPr/>
          <a:lstStyle/>
          <a:p>
            <a:fld id="{A89503B5-BBC3-487F-A7EF-70AB569E06E3}" type="slidenum">
              <a:rPr lang="en-GB" smtClean="0"/>
              <a:t>7</a:t>
            </a:fld>
            <a:endParaRPr lang="en-GB" dirty="0"/>
          </a:p>
        </p:txBody>
      </p:sp>
    </p:spTree>
    <p:extLst>
      <p:ext uri="{BB962C8B-B14F-4D97-AF65-F5344CB8AC3E}">
        <p14:creationId xmlns:p14="http://schemas.microsoft.com/office/powerpoint/2010/main" val="1624276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84263" y="1233488"/>
            <a:ext cx="4441825" cy="3332162"/>
          </a:xfrm>
        </p:spPr>
      </p:sp>
      <p:sp>
        <p:nvSpPr>
          <p:cNvPr id="3" name="Notes Placeholder 2"/>
          <p:cNvSpPr>
            <a:spLocks noGrp="1"/>
          </p:cNvSpPr>
          <p:nvPr>
            <p:ph type="body" idx="1"/>
          </p:nvPr>
        </p:nvSpPr>
        <p:spPr>
          <a:xfrm>
            <a:off x="666909" y="4751220"/>
            <a:ext cx="5335270" cy="3929527"/>
          </a:xfrm>
        </p:spPr>
        <p:txBody>
          <a:bodyPr/>
          <a:lstStyle/>
          <a:p>
            <a:r>
              <a:rPr lang="en-GB" sz="1600" dirty="0">
                <a:solidFill>
                  <a:srgbClr val="C00000"/>
                </a:solidFill>
              </a:rPr>
              <a:t>Optional Group Activity: </a:t>
            </a:r>
          </a:p>
          <a:p>
            <a:r>
              <a:rPr lang="en-GB" sz="1600" dirty="0"/>
              <a:t>Effect of brushing or sweeping dust on surfaces. Under normal room lighting, a  learner will sand the wood block. </a:t>
            </a:r>
          </a:p>
          <a:p>
            <a:endParaRPr lang="en-GB" sz="1600" dirty="0"/>
          </a:p>
          <a:p>
            <a:r>
              <a:rPr lang="en-GB" sz="1600" dirty="0"/>
              <a:t>Then in light reduced condition and while the mobile torch is shining (done by the another learner) at the activity, the leaner holding the wood block will brush the surface gently.  Leaners will be amazed to see a large amount of fine dust being created by the brushing activity.</a:t>
            </a:r>
          </a:p>
          <a:p>
            <a:endParaRPr lang="en-GB" sz="1600" dirty="0"/>
          </a:p>
          <a:p>
            <a:r>
              <a:rPr lang="en-GB" sz="1600" b="1" dirty="0"/>
              <a:t>IMPORTANT: </a:t>
            </a:r>
            <a:r>
              <a:rPr lang="en-GB" sz="1600" dirty="0"/>
              <a:t>Although the activity creates very small amount of dust, people with lung conditions should not take part. Clear the dust with a damp paper.</a:t>
            </a:r>
          </a:p>
          <a:p>
            <a:endParaRPr lang="en-GB" sz="1800" dirty="0"/>
          </a:p>
        </p:txBody>
      </p:sp>
      <p:sp>
        <p:nvSpPr>
          <p:cNvPr id="4" name="Slide Number Placeholder 3"/>
          <p:cNvSpPr>
            <a:spLocks noGrp="1"/>
          </p:cNvSpPr>
          <p:nvPr>
            <p:ph type="sldNum" sz="quarter" idx="5"/>
          </p:nvPr>
        </p:nvSpPr>
        <p:spPr/>
        <p:txBody>
          <a:bodyPr/>
          <a:lstStyle/>
          <a:p>
            <a:fld id="{A89503B5-BBC3-487F-A7EF-70AB569E06E3}" type="slidenum">
              <a:rPr lang="en-GB" smtClean="0"/>
              <a:t>8</a:t>
            </a:fld>
            <a:endParaRPr lang="en-GB" dirty="0"/>
          </a:p>
        </p:txBody>
      </p:sp>
    </p:spTree>
    <p:extLst>
      <p:ext uri="{BB962C8B-B14F-4D97-AF65-F5344CB8AC3E}">
        <p14:creationId xmlns:p14="http://schemas.microsoft.com/office/powerpoint/2010/main" val="3398049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66909" y="4751219"/>
            <a:ext cx="5335270" cy="4721615"/>
          </a:xfrm>
        </p:spPr>
        <p:txBody>
          <a:bodyPr/>
          <a:lstStyle/>
          <a:p>
            <a:r>
              <a:rPr lang="en-GB" sz="1600" dirty="0"/>
              <a:t>Fine dust can also be created when materials and surfaces are disturbed in other ways.</a:t>
            </a:r>
          </a:p>
          <a:p>
            <a:endParaRPr lang="en-GB" sz="1400" b="1" dirty="0"/>
          </a:p>
          <a:p>
            <a:r>
              <a:rPr lang="en-GB" sz="1400" b="1" dirty="0">
                <a:solidFill>
                  <a:srgbClr val="C00000"/>
                </a:solidFill>
              </a:rPr>
              <a:t>Optional Group Activity by the lecturer:</a:t>
            </a:r>
          </a:p>
          <a:p>
            <a:r>
              <a:rPr lang="en-GB" sz="1600" dirty="0"/>
              <a:t>Here is a demonstration, as the teabag is flicked (no back lighting), you do not see any fine dust floating in the air. </a:t>
            </a:r>
          </a:p>
          <a:p>
            <a:endParaRPr lang="en-GB" sz="1400" b="1" dirty="0"/>
          </a:p>
          <a:p>
            <a:r>
              <a:rPr lang="en-GB" sz="1600" dirty="0"/>
              <a:t>Now, if the tea bag is flicked with backlighting on (you need a volunteer to shine mobile torch, reduce room lighting as much as practical), and room darkened, you can see fine dust coming out of the teabag. </a:t>
            </a:r>
          </a:p>
          <a:p>
            <a:endParaRPr lang="en-GB" sz="1400" b="1" dirty="0"/>
          </a:p>
          <a:p>
            <a:r>
              <a:rPr lang="en-GB" sz="1600" dirty="0"/>
              <a:t>Fine dust like this and much more finer dusts are often generated at work. For example, when sieving, disturbing surfaces, blowing dust off work surfaces and tapping dusty coveralls or blowing dust off coveralls using a compressed airline. </a:t>
            </a:r>
          </a:p>
          <a:p>
            <a:r>
              <a:rPr lang="en-GB" sz="1600" dirty="0"/>
              <a:t>Always remember, all of us have legal duties to reduce exposure to harmful dust.</a:t>
            </a:r>
          </a:p>
          <a:p>
            <a:endParaRPr lang="en-GB" sz="1800" b="1" dirty="0"/>
          </a:p>
          <a:p>
            <a:endParaRPr lang="en-GB" dirty="0"/>
          </a:p>
        </p:txBody>
      </p:sp>
      <p:sp>
        <p:nvSpPr>
          <p:cNvPr id="4" name="Slide Number Placeholder 3"/>
          <p:cNvSpPr>
            <a:spLocks noGrp="1"/>
          </p:cNvSpPr>
          <p:nvPr>
            <p:ph type="sldNum" sz="quarter" idx="5"/>
          </p:nvPr>
        </p:nvSpPr>
        <p:spPr/>
        <p:txBody>
          <a:bodyPr/>
          <a:lstStyle/>
          <a:p>
            <a:fld id="{A89503B5-BBC3-487F-A7EF-70AB569E06E3}" type="slidenum">
              <a:rPr lang="en-GB" smtClean="0"/>
              <a:t>9</a:t>
            </a:fld>
            <a:endParaRPr lang="en-GB" dirty="0"/>
          </a:p>
        </p:txBody>
      </p:sp>
    </p:spTree>
    <p:extLst>
      <p:ext uri="{BB962C8B-B14F-4D97-AF65-F5344CB8AC3E}">
        <p14:creationId xmlns:p14="http://schemas.microsoft.com/office/powerpoint/2010/main" val="2624015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C784A-ECB5-4539-8768-F0213ECF795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31380384-DF1E-4167-88E7-465D7D61C2B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A006077-CBCC-4C41-B571-D8C0247079FA}"/>
              </a:ext>
            </a:extLst>
          </p:cNvPr>
          <p:cNvSpPr>
            <a:spLocks noGrp="1"/>
          </p:cNvSpPr>
          <p:nvPr>
            <p:ph type="dt" sz="half" idx="10"/>
          </p:nvPr>
        </p:nvSpPr>
        <p:spPr/>
        <p:txBody>
          <a:bodyPr/>
          <a:lstStyle/>
          <a:p>
            <a:fld id="{6AFA99AE-E473-4460-91DD-A58955850D07}" type="datetime1">
              <a:rPr lang="en-GB" smtClean="0"/>
              <a:t>26/04/2021</a:t>
            </a:fld>
            <a:endParaRPr lang="en-GB" dirty="0"/>
          </a:p>
        </p:txBody>
      </p:sp>
      <p:sp>
        <p:nvSpPr>
          <p:cNvPr id="5" name="Footer Placeholder 4">
            <a:extLst>
              <a:ext uri="{FF2B5EF4-FFF2-40B4-BE49-F238E27FC236}">
                <a16:creationId xmlns:a16="http://schemas.microsoft.com/office/drawing/2014/main" id="{DBC0A913-D77B-49D3-952C-AEB5EB5EE0D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09EAF38-E1EC-4B66-B3C2-89D8D3BABCC3}"/>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876220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E5019-92CC-4ACB-8BF1-8F5D11247B0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FB663A-773F-422D-B03D-40CDCF6325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C7E7CAF-4526-4D5D-B920-F56DECED5CAB}"/>
              </a:ext>
            </a:extLst>
          </p:cNvPr>
          <p:cNvSpPr>
            <a:spLocks noGrp="1"/>
          </p:cNvSpPr>
          <p:nvPr>
            <p:ph type="dt" sz="half" idx="10"/>
          </p:nvPr>
        </p:nvSpPr>
        <p:spPr/>
        <p:txBody>
          <a:bodyPr/>
          <a:lstStyle/>
          <a:p>
            <a:fld id="{42B8C6B7-6F6D-4496-9455-44C02716EA48}" type="datetime1">
              <a:rPr lang="en-GB" smtClean="0"/>
              <a:t>26/04/2021</a:t>
            </a:fld>
            <a:endParaRPr lang="en-GB" dirty="0"/>
          </a:p>
        </p:txBody>
      </p:sp>
      <p:sp>
        <p:nvSpPr>
          <p:cNvPr id="5" name="Footer Placeholder 4">
            <a:extLst>
              <a:ext uri="{FF2B5EF4-FFF2-40B4-BE49-F238E27FC236}">
                <a16:creationId xmlns:a16="http://schemas.microsoft.com/office/drawing/2014/main" id="{7DBDEDBB-E925-4D62-94B8-0E9CBC572D6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1624894-CEA6-435B-9D81-D939D5D976F4}"/>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7629767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078FD3-2BB9-45BF-A2CA-67BDFCC94556}"/>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663A751-A044-4934-8D09-39D6F754F25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BDBA2E4-910B-4C88-8F6A-88E6CFD8AA2F}"/>
              </a:ext>
            </a:extLst>
          </p:cNvPr>
          <p:cNvSpPr>
            <a:spLocks noGrp="1"/>
          </p:cNvSpPr>
          <p:nvPr>
            <p:ph type="dt" sz="half" idx="10"/>
          </p:nvPr>
        </p:nvSpPr>
        <p:spPr/>
        <p:txBody>
          <a:bodyPr/>
          <a:lstStyle/>
          <a:p>
            <a:fld id="{85081808-2BD7-4256-A067-DFFC21B179C1}" type="datetime1">
              <a:rPr lang="en-GB" smtClean="0"/>
              <a:t>26/04/2021</a:t>
            </a:fld>
            <a:endParaRPr lang="en-GB" dirty="0"/>
          </a:p>
        </p:txBody>
      </p:sp>
      <p:sp>
        <p:nvSpPr>
          <p:cNvPr id="5" name="Footer Placeholder 4">
            <a:extLst>
              <a:ext uri="{FF2B5EF4-FFF2-40B4-BE49-F238E27FC236}">
                <a16:creationId xmlns:a16="http://schemas.microsoft.com/office/drawing/2014/main" id="{B9095CBB-694B-4CA7-B492-6839B864EAE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B55DFD8-9D3A-47BC-A426-4E99D9F11319}"/>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29147018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2F4EB-2104-4763-9F54-013E3A514D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78188B-692F-43ED-B54E-4551F8CF9A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513CC7-A8E8-40C1-8708-17BFDC086382}"/>
              </a:ext>
            </a:extLst>
          </p:cNvPr>
          <p:cNvSpPr>
            <a:spLocks noGrp="1"/>
          </p:cNvSpPr>
          <p:nvPr>
            <p:ph type="dt" sz="half" idx="10"/>
          </p:nvPr>
        </p:nvSpPr>
        <p:spPr/>
        <p:txBody>
          <a:bodyPr/>
          <a:lstStyle/>
          <a:p>
            <a:fld id="{8F44E023-CFF7-4EA6-B78C-540429F464BF}" type="datetime1">
              <a:rPr lang="en-GB" smtClean="0"/>
              <a:t>26/04/2021</a:t>
            </a:fld>
            <a:endParaRPr lang="en-GB" dirty="0"/>
          </a:p>
        </p:txBody>
      </p:sp>
      <p:sp>
        <p:nvSpPr>
          <p:cNvPr id="5" name="Footer Placeholder 4">
            <a:extLst>
              <a:ext uri="{FF2B5EF4-FFF2-40B4-BE49-F238E27FC236}">
                <a16:creationId xmlns:a16="http://schemas.microsoft.com/office/drawing/2014/main" id="{830E6ACE-A76C-494A-B4D3-454422A1B80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69848AA-93DB-4E86-ABA5-44688B095314}"/>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4615127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90B74-5376-478F-A068-DC8D647B161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494D341-071A-4064-8131-FDDA22401D8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CC98F6-5317-47B2-B07F-7B4D94A5F04A}"/>
              </a:ext>
            </a:extLst>
          </p:cNvPr>
          <p:cNvSpPr>
            <a:spLocks noGrp="1"/>
          </p:cNvSpPr>
          <p:nvPr>
            <p:ph type="dt" sz="half" idx="10"/>
          </p:nvPr>
        </p:nvSpPr>
        <p:spPr/>
        <p:txBody>
          <a:bodyPr/>
          <a:lstStyle/>
          <a:p>
            <a:fld id="{A1BE813A-A223-436F-8755-1538C827A6BA}" type="datetime1">
              <a:rPr lang="en-GB" smtClean="0"/>
              <a:t>26/04/2021</a:t>
            </a:fld>
            <a:endParaRPr lang="en-GB" dirty="0"/>
          </a:p>
        </p:txBody>
      </p:sp>
      <p:sp>
        <p:nvSpPr>
          <p:cNvPr id="5" name="Footer Placeholder 4">
            <a:extLst>
              <a:ext uri="{FF2B5EF4-FFF2-40B4-BE49-F238E27FC236}">
                <a16:creationId xmlns:a16="http://schemas.microsoft.com/office/drawing/2014/main" id="{AE5A9BD9-7DF6-4708-8E19-30FF5962A82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54E8E4D-6643-406C-BC63-0C1DC1FEBD5A}"/>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7713107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5DD18-EC08-4859-85E0-DDA93AB5D3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885AEF-6746-45E4-966F-004CF8EF51F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53258E8-EF7E-4334-A67E-D748A8A7D98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609DD68-C5E1-4176-9129-2123AFEA1516}"/>
              </a:ext>
            </a:extLst>
          </p:cNvPr>
          <p:cNvSpPr>
            <a:spLocks noGrp="1"/>
          </p:cNvSpPr>
          <p:nvPr>
            <p:ph type="dt" sz="half" idx="10"/>
          </p:nvPr>
        </p:nvSpPr>
        <p:spPr/>
        <p:txBody>
          <a:bodyPr/>
          <a:lstStyle/>
          <a:p>
            <a:fld id="{8F44E023-CFF7-4EA6-B78C-540429F464BF}" type="datetime1">
              <a:rPr lang="en-GB" smtClean="0"/>
              <a:t>26/04/2021</a:t>
            </a:fld>
            <a:endParaRPr lang="en-GB" dirty="0"/>
          </a:p>
        </p:txBody>
      </p:sp>
      <p:sp>
        <p:nvSpPr>
          <p:cNvPr id="6" name="Footer Placeholder 5">
            <a:extLst>
              <a:ext uri="{FF2B5EF4-FFF2-40B4-BE49-F238E27FC236}">
                <a16:creationId xmlns:a16="http://schemas.microsoft.com/office/drawing/2014/main" id="{15D691CF-5F1F-4651-A0DB-647677906F0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DED1554-C2EA-4D27-BA25-685A919839ED}"/>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5669688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E86A-D722-4354-A95C-25D1EF5641AA}"/>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91CFF1A-7426-45E8-905B-C7A2B9B716B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216B468-8828-4FA5-8ED9-4455AC30F76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E5FF692-0B76-4CE1-B077-BC7819058D1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2AE93A13-313B-4223-AF10-1A902CBB28B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FEAAE74-941D-415B-852C-7AAAC3F48878}"/>
              </a:ext>
            </a:extLst>
          </p:cNvPr>
          <p:cNvSpPr>
            <a:spLocks noGrp="1"/>
          </p:cNvSpPr>
          <p:nvPr>
            <p:ph type="dt" sz="half" idx="10"/>
          </p:nvPr>
        </p:nvSpPr>
        <p:spPr/>
        <p:txBody>
          <a:bodyPr/>
          <a:lstStyle/>
          <a:p>
            <a:fld id="{0A02F111-B8B2-4708-9B8B-EA7FE9AF87C9}" type="datetime1">
              <a:rPr lang="en-GB" smtClean="0"/>
              <a:t>26/04/2021</a:t>
            </a:fld>
            <a:endParaRPr lang="en-GB" dirty="0"/>
          </a:p>
        </p:txBody>
      </p:sp>
      <p:sp>
        <p:nvSpPr>
          <p:cNvPr id="8" name="Footer Placeholder 7">
            <a:extLst>
              <a:ext uri="{FF2B5EF4-FFF2-40B4-BE49-F238E27FC236}">
                <a16:creationId xmlns:a16="http://schemas.microsoft.com/office/drawing/2014/main" id="{9942A56E-2CD3-41AE-8D00-D2A6C6BF4560}"/>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F70AD601-F661-4D38-9224-17C87E7E3F67}"/>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962064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6D310-4BFE-4716-9E98-51588A2E13F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56E0551-02A3-4AD5-BE5E-E7B990D43619}"/>
              </a:ext>
            </a:extLst>
          </p:cNvPr>
          <p:cNvSpPr>
            <a:spLocks noGrp="1"/>
          </p:cNvSpPr>
          <p:nvPr>
            <p:ph type="dt" sz="half" idx="10"/>
          </p:nvPr>
        </p:nvSpPr>
        <p:spPr/>
        <p:txBody>
          <a:bodyPr/>
          <a:lstStyle/>
          <a:p>
            <a:fld id="{F99FD51B-2CE3-43DD-B129-849C0390BF43}" type="datetime1">
              <a:rPr lang="en-GB" smtClean="0"/>
              <a:t>26/04/2021</a:t>
            </a:fld>
            <a:endParaRPr lang="en-GB" dirty="0"/>
          </a:p>
        </p:txBody>
      </p:sp>
      <p:sp>
        <p:nvSpPr>
          <p:cNvPr id="4" name="Footer Placeholder 3">
            <a:extLst>
              <a:ext uri="{FF2B5EF4-FFF2-40B4-BE49-F238E27FC236}">
                <a16:creationId xmlns:a16="http://schemas.microsoft.com/office/drawing/2014/main" id="{133E1B3E-CA3F-4DEE-8622-E43F3546370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979D680E-02AF-4AEC-B67A-7DEC200DBC78}"/>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17993260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5A4D23-D54E-47FD-903B-4266161A134C}"/>
              </a:ext>
            </a:extLst>
          </p:cNvPr>
          <p:cNvSpPr>
            <a:spLocks noGrp="1"/>
          </p:cNvSpPr>
          <p:nvPr>
            <p:ph type="dt" sz="half" idx="10"/>
          </p:nvPr>
        </p:nvSpPr>
        <p:spPr/>
        <p:txBody>
          <a:bodyPr/>
          <a:lstStyle/>
          <a:p>
            <a:fld id="{2D6ADACC-5F20-497A-9C93-74F459DF6500}" type="datetime1">
              <a:rPr lang="en-GB" smtClean="0"/>
              <a:t>26/04/2021</a:t>
            </a:fld>
            <a:endParaRPr lang="en-GB" dirty="0"/>
          </a:p>
        </p:txBody>
      </p:sp>
      <p:sp>
        <p:nvSpPr>
          <p:cNvPr id="3" name="Footer Placeholder 2">
            <a:extLst>
              <a:ext uri="{FF2B5EF4-FFF2-40B4-BE49-F238E27FC236}">
                <a16:creationId xmlns:a16="http://schemas.microsoft.com/office/drawing/2014/main" id="{B03E113B-E1D9-4B99-91B1-34E7D0D38350}"/>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3B4BF5A5-0458-4E0D-85ED-E6513AEE35E3}"/>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9942444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F2FEC-87D2-44D1-858F-7D3A1B2CF0A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E40C7F7-0A56-498F-AEB0-BDFBC8A7351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36E70B-801F-4FAD-9ED3-D699D2490F4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60D46B0-BB75-42D0-B839-ECCB566F97E8}"/>
              </a:ext>
            </a:extLst>
          </p:cNvPr>
          <p:cNvSpPr>
            <a:spLocks noGrp="1"/>
          </p:cNvSpPr>
          <p:nvPr>
            <p:ph type="dt" sz="half" idx="10"/>
          </p:nvPr>
        </p:nvSpPr>
        <p:spPr/>
        <p:txBody>
          <a:bodyPr/>
          <a:lstStyle/>
          <a:p>
            <a:fld id="{9819301E-BC9C-45FC-8D52-2A91FC7C29B6}" type="datetime1">
              <a:rPr lang="en-GB" smtClean="0"/>
              <a:t>26/04/2021</a:t>
            </a:fld>
            <a:endParaRPr lang="en-GB" dirty="0"/>
          </a:p>
        </p:txBody>
      </p:sp>
      <p:sp>
        <p:nvSpPr>
          <p:cNvPr id="6" name="Footer Placeholder 5">
            <a:extLst>
              <a:ext uri="{FF2B5EF4-FFF2-40B4-BE49-F238E27FC236}">
                <a16:creationId xmlns:a16="http://schemas.microsoft.com/office/drawing/2014/main" id="{91FD1211-C201-404C-B4BF-65FB4C89D1A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CFE8581-5252-4245-A6A4-6AB7548F949D}"/>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38662090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876F1-533D-4FBC-8301-8955EDBDF61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DD0A59B-11BE-46AE-850D-9D0445A8D6D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2FDADCBF-7EF6-47F4-AADF-1C8B375073E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F587153-6544-4501-AC38-DCE9A34C2046}"/>
              </a:ext>
            </a:extLst>
          </p:cNvPr>
          <p:cNvSpPr>
            <a:spLocks noGrp="1"/>
          </p:cNvSpPr>
          <p:nvPr>
            <p:ph type="dt" sz="half" idx="10"/>
          </p:nvPr>
        </p:nvSpPr>
        <p:spPr/>
        <p:txBody>
          <a:bodyPr/>
          <a:lstStyle/>
          <a:p>
            <a:fld id="{8B4A0C51-A102-4450-8471-02D767FDBE7E}" type="datetime1">
              <a:rPr lang="en-GB" smtClean="0"/>
              <a:t>26/04/2021</a:t>
            </a:fld>
            <a:endParaRPr lang="en-GB" dirty="0"/>
          </a:p>
        </p:txBody>
      </p:sp>
      <p:sp>
        <p:nvSpPr>
          <p:cNvPr id="6" name="Footer Placeholder 5">
            <a:extLst>
              <a:ext uri="{FF2B5EF4-FFF2-40B4-BE49-F238E27FC236}">
                <a16:creationId xmlns:a16="http://schemas.microsoft.com/office/drawing/2014/main" id="{D6D156C2-DAA8-48D9-BE7D-F2D361313B0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B1BACFE-2A34-4EB4-9418-83023ADB9AD9}"/>
              </a:ext>
            </a:extLst>
          </p:cNvPr>
          <p:cNvSpPr>
            <a:spLocks noGrp="1"/>
          </p:cNvSpPr>
          <p:nvPr>
            <p:ph type="sldNum" sz="quarter" idx="12"/>
          </p:nvPr>
        </p:nvSpPr>
        <p:spPr/>
        <p:txBody>
          <a:bodyPr/>
          <a:lstStyle/>
          <a:p>
            <a:fld id="{3DB36CE2-65BA-4721-BB1A-1EDB821F77A6}" type="slidenum">
              <a:rPr lang="en-GB" smtClean="0"/>
              <a:t>‹#›</a:t>
            </a:fld>
            <a:endParaRPr lang="en-GB" dirty="0"/>
          </a:p>
        </p:txBody>
      </p:sp>
    </p:spTree>
    <p:extLst>
      <p:ext uri="{BB962C8B-B14F-4D97-AF65-F5344CB8AC3E}">
        <p14:creationId xmlns:p14="http://schemas.microsoft.com/office/powerpoint/2010/main" val="457801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75E515-9B2C-44B3-91C0-3262D12C5B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A864B0-1B19-4B3C-B704-54366F54212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E6662D-3B8E-4C71-907E-4697C772EAB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F44E023-CFF7-4EA6-B78C-540429F464BF}" type="datetime1">
              <a:rPr lang="en-GB" smtClean="0"/>
              <a:t>26/04/2021</a:t>
            </a:fld>
            <a:endParaRPr lang="en-GB" dirty="0"/>
          </a:p>
        </p:txBody>
      </p:sp>
      <p:sp>
        <p:nvSpPr>
          <p:cNvPr id="5" name="Footer Placeholder 4">
            <a:extLst>
              <a:ext uri="{FF2B5EF4-FFF2-40B4-BE49-F238E27FC236}">
                <a16:creationId xmlns:a16="http://schemas.microsoft.com/office/drawing/2014/main" id="{8DAABB13-F5B8-4C61-AE7A-927E59693E8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C4B7AC81-A4FD-45F9-842A-BD94C71E662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B36CE2-65BA-4721-BB1A-1EDB821F77A6}" type="slidenum">
              <a:rPr lang="en-GB" smtClean="0"/>
              <a:t>‹#›</a:t>
            </a:fld>
            <a:endParaRPr lang="en-GB" dirty="0"/>
          </a:p>
        </p:txBody>
      </p:sp>
    </p:spTree>
    <p:extLst>
      <p:ext uri="{BB962C8B-B14F-4D97-AF65-F5344CB8AC3E}">
        <p14:creationId xmlns:p14="http://schemas.microsoft.com/office/powerpoint/2010/main" val="21541229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p14:dur="10"/>
    </mc:Choice>
    <mc:Fallback xmlns="">
      <p:transition/>
    </mc:Fallback>
  </mc:AlternateConten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notesSlide" Target="../notesSlides/notesSlide3.xml"/><Relationship Id="rId7" Type="http://schemas.openxmlformats.org/officeDocument/2006/relationships/hyperlink" Target="https://m.youtube.com/watch?v=ZQ3cPVjLwP0" TargetMode="External"/><Relationship Id="rId2" Type="http://schemas.openxmlformats.org/officeDocument/2006/relationships/slideLayout" Target="../slideLayouts/slideLayout1.xml"/><Relationship Id="rId1" Type="http://schemas.openxmlformats.org/officeDocument/2006/relationships/video" Target="https://www.youtube.com/embed/ZQ3cPVjLwP0?feature=oembed" TargetMode="Externa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notesSlide" Target="../notesSlides/notesSlide4.xml"/><Relationship Id="rId7" Type="http://schemas.openxmlformats.org/officeDocument/2006/relationships/hyperlink" Target="https://www.youtube.com/watch?v=uYsLKCyk8Yc" TargetMode="External"/><Relationship Id="rId2" Type="http://schemas.openxmlformats.org/officeDocument/2006/relationships/slideLayout" Target="../slideLayouts/slideLayout1.xml"/><Relationship Id="rId1" Type="http://schemas.openxmlformats.org/officeDocument/2006/relationships/video" Target="https://www.youtube.com/embed/uYsLKCyk8Yc?feature=oembed" TargetMode="Externa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hyperlink" Target="https://youtu.be/uYsLKCyk8Yc"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notesSlide" Target="../notesSlides/notesSlide5.xml"/><Relationship Id="rId7" Type="http://schemas.openxmlformats.org/officeDocument/2006/relationships/hyperlink" Target="https://m.youtube.com/watch?v=hwJO6z_V0q0&amp;list=PLUgskOJdB41BH0iYymLMSC2otsWlN481B&amp;index=6&amp;t=0s" TargetMode="External"/><Relationship Id="rId2" Type="http://schemas.openxmlformats.org/officeDocument/2006/relationships/slideLayout" Target="../slideLayouts/slideLayout1.xml"/><Relationship Id="rId1" Type="http://schemas.openxmlformats.org/officeDocument/2006/relationships/video" Target="https://www.youtube.com/embed/hwJO6z_V0q0?feature=oembed" TargetMode="Externa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notesSlide" Target="../notesSlides/notesSlide6.xml"/><Relationship Id="rId7" Type="http://schemas.openxmlformats.org/officeDocument/2006/relationships/hyperlink" Target="https://m.youtube.com/watch?v=Vn5EQspT6Lg&amp;list=PLUgskOJdB41BH0iYymLMSC2otsWlN481B&amp;index=11" TargetMode="External"/><Relationship Id="rId2" Type="http://schemas.openxmlformats.org/officeDocument/2006/relationships/slideLayout" Target="../slideLayouts/slideLayout1.xml"/><Relationship Id="rId1" Type="http://schemas.openxmlformats.org/officeDocument/2006/relationships/video" Target="https://www.youtube.com/embed/Vn5EQspT6Lg?feature=oembed" TargetMode="Externa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0.JPG"/><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3.jpe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2.JP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412776"/>
            <a:ext cx="7976863" cy="2448271"/>
          </a:xfrm>
        </p:spPr>
        <p:txBody>
          <a:bodyPr>
            <a:normAutofit/>
          </a:bodyPr>
          <a:lstStyle/>
          <a:p>
            <a:pPr marL="182880" indent="0" algn="ctr">
              <a:buNone/>
            </a:pPr>
            <a:r>
              <a:rPr lang="en-GB" sz="3200" b="1" dirty="0">
                <a:ln w="0"/>
                <a:solidFill>
                  <a:srgbClr val="C00000"/>
                </a:solidFill>
                <a:latin typeface="Arial" panose="020B0604020202020204" pitchFamily="34" charset="0"/>
                <a:cs typeface="Arial" panose="020B0604020202020204" pitchFamily="34" charset="0"/>
              </a:rPr>
              <a:t>Dust at work</a:t>
            </a:r>
            <a:br>
              <a:rPr lang="en-GB" sz="3600" dirty="0">
                <a:ln w="0"/>
                <a:solidFill>
                  <a:srgbClr val="C00000"/>
                </a:solidFill>
                <a:latin typeface="Arial" panose="020B0604020202020204" pitchFamily="34" charset="0"/>
                <a:cs typeface="Arial" panose="020B0604020202020204" pitchFamily="34" charset="0"/>
              </a:rPr>
            </a:br>
            <a:br>
              <a:rPr lang="en-GB" sz="3600" dirty="0">
                <a:ln w="0"/>
                <a:solidFill>
                  <a:srgbClr val="C00000"/>
                </a:solidFill>
                <a:latin typeface="Arial" panose="020B0604020202020204" pitchFamily="34" charset="0"/>
                <a:cs typeface="Arial" panose="020B0604020202020204" pitchFamily="34" charset="0"/>
              </a:rPr>
            </a:br>
            <a:r>
              <a:rPr lang="en-GB" sz="2800" b="1" dirty="0">
                <a:ln w="0"/>
                <a:solidFill>
                  <a:srgbClr val="C00000"/>
                </a:solidFill>
                <a:latin typeface="Arial" panose="020B0604020202020204" pitchFamily="34" charset="0"/>
                <a:cs typeface="Arial" panose="020B0604020202020204" pitchFamily="34" charset="0"/>
              </a:rPr>
              <a:t>Visualising Fine Dust and Relating to Work Related Lung Disease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290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3" name="TextBox 2">
            <a:extLst>
              <a:ext uri="{FF2B5EF4-FFF2-40B4-BE49-F238E27FC236}">
                <a16:creationId xmlns:a16="http://schemas.microsoft.com/office/drawing/2014/main" id="{27CBE690-DC1C-483C-806C-4E984F01E914}"/>
              </a:ext>
            </a:extLst>
          </p:cNvPr>
          <p:cNvSpPr txBox="1"/>
          <p:nvPr/>
        </p:nvSpPr>
        <p:spPr>
          <a:xfrm>
            <a:off x="3707904" y="4365104"/>
            <a:ext cx="1904880" cy="1200329"/>
          </a:xfrm>
          <a:prstGeom prst="rect">
            <a:avLst/>
          </a:prstGeom>
          <a:noFill/>
        </p:spPr>
        <p:txBody>
          <a:bodyPr wrap="none" rtlCol="0">
            <a:spAutoFit/>
          </a:bodyPr>
          <a:lstStyle/>
          <a:p>
            <a:r>
              <a:rPr lang="en-GB" sz="2400" b="1" dirty="0" err="1"/>
              <a:t>Dr.</a:t>
            </a:r>
            <a:r>
              <a:rPr lang="en-GB" sz="2400" b="1" dirty="0"/>
              <a:t> Bob Rajan</a:t>
            </a:r>
          </a:p>
          <a:p>
            <a:r>
              <a:rPr lang="en-GB" sz="2400" b="1" dirty="0"/>
              <a:t>Vice Chair</a:t>
            </a:r>
          </a:p>
          <a:p>
            <a:r>
              <a:rPr lang="en-GB" sz="2400" b="1" dirty="0" err="1"/>
              <a:t>SGUK</a:t>
            </a:r>
            <a:endParaRPr lang="en-GB" sz="2400" b="1" dirty="0"/>
          </a:p>
        </p:txBody>
      </p:sp>
    </p:spTree>
    <p:extLst>
      <p:ext uri="{BB962C8B-B14F-4D97-AF65-F5344CB8AC3E}">
        <p14:creationId xmlns:p14="http://schemas.microsoft.com/office/powerpoint/2010/main" val="36667220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1371"/>
            <a:ext cx="5328592" cy="1512168"/>
          </a:xfrm>
        </p:spPr>
        <p:txBody>
          <a:bodyPr>
            <a:noAutofit/>
          </a:bodyPr>
          <a:lstStyle/>
          <a:p>
            <a:pPr marL="182880" indent="0" algn="l">
              <a:buNone/>
            </a:pPr>
            <a:r>
              <a:rPr lang="en-GB" sz="3200" b="1" dirty="0">
                <a:ln w="0"/>
                <a:solidFill>
                  <a:srgbClr val="C00000"/>
                </a:solidFill>
                <a:latin typeface="Arial" panose="020B0604020202020204" pitchFamily="34" charset="0"/>
                <a:cs typeface="Arial" panose="020B0604020202020204" pitchFamily="34" charset="0"/>
              </a:rPr>
              <a:t>Visualising Fine Dust  -</a:t>
            </a:r>
            <a:br>
              <a:rPr lang="en-GB" sz="3200" b="1" dirty="0">
                <a:ln w="0"/>
                <a:solidFill>
                  <a:srgbClr val="C00000"/>
                </a:solidFill>
                <a:latin typeface="Arial" panose="020B0604020202020204" pitchFamily="34" charset="0"/>
                <a:cs typeface="Arial" panose="020B0604020202020204" pitchFamily="34" charset="0"/>
              </a:rPr>
            </a:br>
            <a:r>
              <a:rPr lang="en-GB" sz="3200" b="1" dirty="0">
                <a:ln w="0"/>
                <a:solidFill>
                  <a:srgbClr val="C00000"/>
                </a:solidFill>
                <a:latin typeface="Arial" panose="020B0604020202020204" pitchFamily="34" charset="0"/>
                <a:cs typeface="Arial" panose="020B0604020202020204" pitchFamily="34" charset="0"/>
              </a:rPr>
              <a:t>Relating to Work Related Lung Disease</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568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pic>
        <p:nvPicPr>
          <p:cNvPr id="12" name="Picture 11" descr="A close up of a logo&#10;&#10;Description automatically generated">
            <a:extLst>
              <a:ext uri="{FF2B5EF4-FFF2-40B4-BE49-F238E27FC236}">
                <a16:creationId xmlns:a16="http://schemas.microsoft.com/office/drawing/2014/main" id="{2CAC5B7D-4AA7-49AE-B4F5-D0ADB2E9D54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9552" y="1772816"/>
            <a:ext cx="3651396" cy="4199673"/>
          </a:xfrm>
          <a:prstGeom prst="rect">
            <a:avLst/>
          </a:prstGeom>
        </p:spPr>
      </p:pic>
      <p:pic>
        <p:nvPicPr>
          <p:cNvPr id="15" name="Picture 14">
            <a:extLst>
              <a:ext uri="{FF2B5EF4-FFF2-40B4-BE49-F238E27FC236}">
                <a16:creationId xmlns:a16="http://schemas.microsoft.com/office/drawing/2014/main" id="{E09021B9-DBB6-47BE-B4E1-A0D02957681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55976" y="1556792"/>
            <a:ext cx="4248472" cy="4271681"/>
          </a:xfrm>
          <a:prstGeom prst="rect">
            <a:avLst/>
          </a:prstGeom>
        </p:spPr>
      </p:pic>
    </p:spTree>
    <p:extLst>
      <p:ext uri="{BB962C8B-B14F-4D97-AF65-F5344CB8AC3E}">
        <p14:creationId xmlns:p14="http://schemas.microsoft.com/office/powerpoint/2010/main" val="2312267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332656"/>
            <a:ext cx="5067396" cy="804800"/>
          </a:xfrm>
        </p:spPr>
        <p:txBody>
          <a:bodyPr>
            <a:normAutofit/>
          </a:bodyPr>
          <a:lstStyle/>
          <a:p>
            <a:pPr marL="182880" indent="0">
              <a:buNone/>
            </a:pPr>
            <a:r>
              <a:rPr lang="en-GB" sz="36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Visualising Fine Dust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1882"/>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grpSp>
        <p:nvGrpSpPr>
          <p:cNvPr id="11" name="Group 10">
            <a:extLst>
              <a:ext uri="{FF2B5EF4-FFF2-40B4-BE49-F238E27FC236}">
                <a16:creationId xmlns:a16="http://schemas.microsoft.com/office/drawing/2014/main" id="{9B853CA0-DD1B-4FDE-A862-86DF299E7FAF}"/>
              </a:ext>
            </a:extLst>
          </p:cNvPr>
          <p:cNvGrpSpPr/>
          <p:nvPr/>
        </p:nvGrpSpPr>
        <p:grpSpPr>
          <a:xfrm>
            <a:off x="827584" y="1412776"/>
            <a:ext cx="3605465" cy="4632871"/>
            <a:chOff x="1393871" y="2861354"/>
            <a:chExt cx="2607129" cy="2916502"/>
          </a:xfrm>
        </p:grpSpPr>
        <p:pic>
          <p:nvPicPr>
            <p:cNvPr id="12" name="Picture 11" descr="A close up of a logo&#10;&#10;Description automatically generated">
              <a:extLst>
                <a:ext uri="{FF2B5EF4-FFF2-40B4-BE49-F238E27FC236}">
                  <a16:creationId xmlns:a16="http://schemas.microsoft.com/office/drawing/2014/main" id="{9FC3C54D-5EB5-4FA2-8BA4-27529F12AEC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93871" y="2861354"/>
              <a:ext cx="2607129" cy="2634343"/>
            </a:xfrm>
            <a:prstGeom prst="rect">
              <a:avLst/>
            </a:prstGeom>
          </p:spPr>
        </p:pic>
        <p:sp>
          <p:nvSpPr>
            <p:cNvPr id="3" name="TextBox 2">
              <a:extLst>
                <a:ext uri="{FF2B5EF4-FFF2-40B4-BE49-F238E27FC236}">
                  <a16:creationId xmlns:a16="http://schemas.microsoft.com/office/drawing/2014/main" id="{34D72263-528D-4A4B-A7A9-3736222F7348}"/>
                </a:ext>
              </a:extLst>
            </p:cNvPr>
            <p:cNvSpPr txBox="1"/>
            <p:nvPr/>
          </p:nvSpPr>
          <p:spPr>
            <a:xfrm>
              <a:off x="2081721" y="5412975"/>
              <a:ext cx="1288243" cy="364881"/>
            </a:xfrm>
            <a:prstGeom prst="rect">
              <a:avLst/>
            </a:prstGeom>
            <a:noFill/>
          </p:spPr>
          <p:txBody>
            <a:bodyPr wrap="none" rtlCol="0">
              <a:spAutoFit/>
            </a:bodyPr>
            <a:lstStyle/>
            <a:p>
              <a:r>
                <a:rPr lang="en-GB" sz="2000" b="1" dirty="0">
                  <a:latin typeface="Arial" panose="020B0604020202020204" pitchFamily="34" charset="0"/>
                  <a:cs typeface="Arial" panose="020B0604020202020204" pitchFamily="34" charset="0"/>
                </a:rPr>
                <a:t>Dispensing</a:t>
              </a:r>
            </a:p>
          </p:txBody>
        </p:sp>
      </p:grpSp>
      <p:grpSp>
        <p:nvGrpSpPr>
          <p:cNvPr id="9" name="Group 8">
            <a:extLst>
              <a:ext uri="{FF2B5EF4-FFF2-40B4-BE49-F238E27FC236}">
                <a16:creationId xmlns:a16="http://schemas.microsoft.com/office/drawing/2014/main" id="{83FBD3DE-E3FA-4443-A2E6-0EFDCB0A4A8B}"/>
              </a:ext>
            </a:extLst>
          </p:cNvPr>
          <p:cNvGrpSpPr/>
          <p:nvPr/>
        </p:nvGrpSpPr>
        <p:grpSpPr>
          <a:xfrm>
            <a:off x="4572000" y="1412776"/>
            <a:ext cx="4104456" cy="4363321"/>
            <a:chOff x="5071342" y="2775554"/>
            <a:chExt cx="2525486" cy="2883412"/>
          </a:xfrm>
        </p:grpSpPr>
        <p:pic>
          <p:nvPicPr>
            <p:cNvPr id="20" name="Picture 19">
              <a:extLst>
                <a:ext uri="{FF2B5EF4-FFF2-40B4-BE49-F238E27FC236}">
                  <a16:creationId xmlns:a16="http://schemas.microsoft.com/office/drawing/2014/main" id="{743FA904-3006-4D62-90ED-DFC9A12653B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71342" y="2775554"/>
              <a:ext cx="2525486" cy="2514600"/>
            </a:xfrm>
            <a:prstGeom prst="rect">
              <a:avLst/>
            </a:prstGeom>
          </p:spPr>
        </p:pic>
        <p:sp>
          <p:nvSpPr>
            <p:cNvPr id="16" name="TextBox 15">
              <a:extLst>
                <a:ext uri="{FF2B5EF4-FFF2-40B4-BE49-F238E27FC236}">
                  <a16:creationId xmlns:a16="http://schemas.microsoft.com/office/drawing/2014/main" id="{70AD7722-3D17-44C1-958A-8A2C4B76B6BC}"/>
                </a:ext>
              </a:extLst>
            </p:cNvPr>
            <p:cNvSpPr txBox="1"/>
            <p:nvPr/>
          </p:nvSpPr>
          <p:spPr>
            <a:xfrm>
              <a:off x="5919183" y="5274475"/>
              <a:ext cx="1153950" cy="384491"/>
            </a:xfrm>
            <a:prstGeom prst="rect">
              <a:avLst/>
            </a:prstGeom>
            <a:noFill/>
          </p:spPr>
          <p:txBody>
            <a:bodyPr wrap="none" rtlCol="0">
              <a:spAutoFit/>
            </a:bodyPr>
            <a:lstStyle/>
            <a:p>
              <a:r>
                <a:rPr lang="en-GB" sz="2000" b="1" dirty="0">
                  <a:latin typeface="Arial" panose="020B0604020202020204" pitchFamily="34" charset="0"/>
                  <a:cs typeface="Arial" panose="020B0604020202020204" pitchFamily="34" charset="0"/>
                </a:rPr>
                <a:t>Sweeping</a:t>
              </a:r>
            </a:p>
          </p:txBody>
        </p:sp>
      </p:grpSp>
    </p:spTree>
    <p:extLst>
      <p:ext uri="{BB962C8B-B14F-4D97-AF65-F5344CB8AC3E}">
        <p14:creationId xmlns:p14="http://schemas.microsoft.com/office/powerpoint/2010/main" val="24223670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476672"/>
            <a:ext cx="5812320" cy="527927"/>
          </a:xfrm>
        </p:spPr>
        <p:txBody>
          <a:bodyPr>
            <a:noAutofit/>
          </a:bodyPr>
          <a:lstStyle/>
          <a:p>
            <a:pPr marL="182880" indent="0">
              <a:buNone/>
            </a:pPr>
            <a:r>
              <a:rPr lang="en-GB" sz="3200" b="1" dirty="0">
                <a:ln w="0"/>
                <a:solidFill>
                  <a:srgbClr val="C00000"/>
                </a:solidFill>
                <a:latin typeface="Arial" panose="020B0604020202020204" pitchFamily="34" charset="0"/>
                <a:cs typeface="Arial" panose="020B0604020202020204" pitchFamily="34" charset="0"/>
              </a:rPr>
              <a:t>Flour Sieving and Fine Dust</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5753" y="0"/>
            <a:ext cx="1944216" cy="134076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9" name="Rectangle 8">
            <a:extLst>
              <a:ext uri="{FF2B5EF4-FFF2-40B4-BE49-F238E27FC236}">
                <a16:creationId xmlns:a16="http://schemas.microsoft.com/office/drawing/2014/main" id="{F3279958-9525-4190-9D21-62033B9D7467}"/>
              </a:ext>
            </a:extLst>
          </p:cNvPr>
          <p:cNvSpPr/>
          <p:nvPr/>
        </p:nvSpPr>
        <p:spPr>
          <a:xfrm>
            <a:off x="2411760" y="5877272"/>
            <a:ext cx="4891809" cy="646331"/>
          </a:xfrm>
          <a:prstGeom prst="rect">
            <a:avLst/>
          </a:prstGeom>
        </p:spPr>
        <p:txBody>
          <a:bodyPr wrap="square">
            <a:spAutoFit/>
          </a:bodyPr>
          <a:lstStyle/>
          <a:p>
            <a:pPr>
              <a:spcAft>
                <a:spcPts val="0"/>
              </a:spcAft>
            </a:pPr>
            <a:r>
              <a:rPr lang="en-GB" u="sng" dirty="0">
                <a:solidFill>
                  <a:srgbClr val="000000"/>
                </a:solidFill>
                <a:latin typeface="Calibri" panose="020F0502020204030204" pitchFamily="34" charset="0"/>
                <a:ea typeface="Times New Roman" panose="02020603050405020304" pitchFamily="18" charset="0"/>
                <a:hlinkClick r:id="rId7"/>
              </a:rPr>
              <a:t>https://m.youtube.com/watch?v=</a:t>
            </a:r>
            <a:r>
              <a:rPr lang="en-GB" u="sng" dirty="0" err="1">
                <a:solidFill>
                  <a:srgbClr val="000000"/>
                </a:solidFill>
                <a:latin typeface="Calibri" panose="020F0502020204030204" pitchFamily="34" charset="0"/>
                <a:ea typeface="Times New Roman" panose="02020603050405020304" pitchFamily="18" charset="0"/>
                <a:hlinkClick r:id="rId7"/>
              </a:rPr>
              <a:t>ZQ3cPVjLwP0</a:t>
            </a:r>
            <a:endParaRPr lang="en-GB" u="sng" dirty="0">
              <a:solidFill>
                <a:srgbClr val="000000"/>
              </a:solidFill>
              <a:latin typeface="Calibri" panose="020F0502020204030204" pitchFamily="34" charset="0"/>
              <a:ea typeface="Times New Roman" panose="02020603050405020304" pitchFamily="18" charset="0"/>
            </a:endParaRPr>
          </a:p>
          <a:p>
            <a:pPr>
              <a:spcAft>
                <a:spcPts val="0"/>
              </a:spcAft>
            </a:pPr>
            <a:endParaRPr lang="en-GB" dirty="0">
              <a:latin typeface="Calibri" panose="020F0502020204030204" pitchFamily="34" charset="0"/>
              <a:ea typeface="Calibri" panose="020F0502020204030204" pitchFamily="34" charset="0"/>
            </a:endParaRPr>
          </a:p>
        </p:txBody>
      </p:sp>
      <p:pic>
        <p:nvPicPr>
          <p:cNvPr id="3" name="Online Media 2" title="Low Dust Flour - #HelpGBWorkWell">
            <a:hlinkClick r:id="" action="ppaction://media"/>
            <a:extLst>
              <a:ext uri="{FF2B5EF4-FFF2-40B4-BE49-F238E27FC236}">
                <a16:creationId xmlns:a16="http://schemas.microsoft.com/office/drawing/2014/main" id="{B93CF6EC-29E7-49EA-9B7D-E3ADFBDD0F35}"/>
              </a:ext>
            </a:extLst>
          </p:cNvPr>
          <p:cNvPicPr>
            <a:picLocks noRot="1" noChangeAspect="1"/>
          </p:cNvPicPr>
          <p:nvPr>
            <a:videoFile r:link="rId1"/>
          </p:nvPr>
        </p:nvPicPr>
        <p:blipFill>
          <a:blip r:embed="rId8"/>
          <a:stretch>
            <a:fillRect/>
          </a:stretch>
        </p:blipFill>
        <p:spPr>
          <a:xfrm>
            <a:off x="467544" y="1484784"/>
            <a:ext cx="8064896" cy="4392488"/>
          </a:xfrm>
          <a:prstGeom prst="rect">
            <a:avLst/>
          </a:prstGeom>
        </p:spPr>
      </p:pic>
    </p:spTree>
    <p:extLst>
      <p:ext uri="{BB962C8B-B14F-4D97-AF65-F5344CB8AC3E}">
        <p14:creationId xmlns:p14="http://schemas.microsoft.com/office/powerpoint/2010/main" val="22015844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video>
              <p:cMediaNode vol="80000">
                <p:cTn id="2" fill="hold" display="0">
                  <p:stCondLst>
                    <p:cond delay="indefinite"/>
                  </p:stCondLst>
                </p:cTn>
                <p:tgtEl>
                  <p:spTgt spid="3"/>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1941" y="1454553"/>
            <a:ext cx="6739987" cy="602964"/>
          </a:xfrm>
        </p:spPr>
        <p:txBody>
          <a:bodyPr/>
          <a:lstStyle/>
          <a:p>
            <a:pPr marL="182880" indent="0">
              <a:buNone/>
            </a:pPr>
            <a:r>
              <a:rPr lang="en-GB" sz="32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Broom Sweeping and Fine Dust</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9784" y="5947"/>
            <a:ext cx="1944216" cy="134076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9" name="Rectangle 8">
            <a:extLst>
              <a:ext uri="{FF2B5EF4-FFF2-40B4-BE49-F238E27FC236}">
                <a16:creationId xmlns:a16="http://schemas.microsoft.com/office/drawing/2014/main" id="{3FC49D16-35C7-4F1F-8F2E-B7C1049514A8}"/>
              </a:ext>
            </a:extLst>
          </p:cNvPr>
          <p:cNvSpPr/>
          <p:nvPr/>
        </p:nvSpPr>
        <p:spPr>
          <a:xfrm>
            <a:off x="2771986" y="4844947"/>
            <a:ext cx="3918952" cy="461665"/>
          </a:xfrm>
          <a:prstGeom prst="rect">
            <a:avLst/>
          </a:prstGeom>
        </p:spPr>
        <p:txBody>
          <a:bodyPr wrap="square">
            <a:spAutoFit/>
          </a:bodyPr>
          <a:lstStyle/>
          <a:p>
            <a:r>
              <a:rPr lang="en-GB" sz="1200" dirty="0">
                <a:latin typeface="Arial" panose="020B0604020202020204" pitchFamily="34" charset="0"/>
                <a:cs typeface="Arial" panose="020B0604020202020204" pitchFamily="34" charset="0"/>
                <a:hlinkClick r:id="rId7"/>
              </a:rPr>
              <a:t>https://www.youtube.com/watch?v=uYsLKCyk8Yc</a:t>
            </a:r>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pic>
        <p:nvPicPr>
          <p:cNvPr id="3" name="Online Media 2" title="Dry Sweeping">
            <a:hlinkClick r:id="" action="ppaction://media"/>
            <a:extLst>
              <a:ext uri="{FF2B5EF4-FFF2-40B4-BE49-F238E27FC236}">
                <a16:creationId xmlns:a16="http://schemas.microsoft.com/office/drawing/2014/main" id="{E8AF1065-5244-4EC6-BE50-AC5382654F9C}"/>
              </a:ext>
            </a:extLst>
          </p:cNvPr>
          <p:cNvPicPr>
            <a:picLocks noRot="1" noChangeAspect="1"/>
          </p:cNvPicPr>
          <p:nvPr>
            <a:videoFile r:link="rId1"/>
          </p:nvPr>
        </p:nvPicPr>
        <p:blipFill>
          <a:blip r:embed="rId8"/>
          <a:stretch>
            <a:fillRect/>
          </a:stretch>
        </p:blipFill>
        <p:spPr>
          <a:xfrm>
            <a:off x="1907704" y="2132856"/>
            <a:ext cx="5829300" cy="3256086"/>
          </a:xfrm>
          <a:prstGeom prst="rect">
            <a:avLst/>
          </a:prstGeom>
        </p:spPr>
      </p:pic>
      <p:sp>
        <p:nvSpPr>
          <p:cNvPr id="7" name="Rectangle 6">
            <a:extLst>
              <a:ext uri="{FF2B5EF4-FFF2-40B4-BE49-F238E27FC236}">
                <a16:creationId xmlns:a16="http://schemas.microsoft.com/office/drawing/2014/main" id="{C8988370-8C10-4C26-BA2C-3F74A2A7C481}"/>
              </a:ext>
            </a:extLst>
          </p:cNvPr>
          <p:cNvSpPr/>
          <p:nvPr/>
        </p:nvSpPr>
        <p:spPr>
          <a:xfrm>
            <a:off x="3131840" y="5517232"/>
            <a:ext cx="2997167" cy="646331"/>
          </a:xfrm>
          <a:prstGeom prst="rect">
            <a:avLst/>
          </a:prstGeom>
        </p:spPr>
        <p:txBody>
          <a:bodyPr wrap="none">
            <a:spAutoFit/>
          </a:bodyPr>
          <a:lstStyle/>
          <a:p>
            <a:r>
              <a:rPr lang="en-GB" dirty="0">
                <a:hlinkClick r:id="rId9"/>
              </a:rPr>
              <a:t>https://</a:t>
            </a:r>
            <a:r>
              <a:rPr lang="en-GB" dirty="0" err="1">
                <a:hlinkClick r:id="rId9"/>
              </a:rPr>
              <a:t>youtu.be</a:t>
            </a:r>
            <a:r>
              <a:rPr lang="en-GB" dirty="0">
                <a:hlinkClick r:id="rId9"/>
              </a:rPr>
              <a:t>/</a:t>
            </a:r>
            <a:r>
              <a:rPr lang="en-GB" dirty="0" err="1">
                <a:hlinkClick r:id="rId9"/>
              </a:rPr>
              <a:t>uYsLKCyk8Yc</a:t>
            </a:r>
            <a:endParaRPr lang="en-GB" dirty="0"/>
          </a:p>
          <a:p>
            <a:endParaRPr lang="en-GB" dirty="0"/>
          </a:p>
        </p:txBody>
      </p:sp>
    </p:spTree>
    <p:extLst>
      <p:ext uri="{BB962C8B-B14F-4D97-AF65-F5344CB8AC3E}">
        <p14:creationId xmlns:p14="http://schemas.microsoft.com/office/powerpoint/2010/main" val="41373463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video>
              <p:cMediaNode vol="80000">
                <p:cTn id="2" fill="hold" display="0">
                  <p:stCondLst>
                    <p:cond delay="indefinite"/>
                  </p:stCondLst>
                </p:cTn>
                <p:tgtEl>
                  <p:spTgt spid="3"/>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04664"/>
            <a:ext cx="6392687" cy="1239390"/>
          </a:xfrm>
        </p:spPr>
        <p:txBody>
          <a:bodyPr>
            <a:noAutofit/>
          </a:bodyPr>
          <a:lstStyle/>
          <a:p>
            <a:pPr marL="182880" indent="0">
              <a:buNone/>
            </a:pPr>
            <a:r>
              <a:rPr lang="en-GB" sz="32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Hand Dusting &amp; Contaminated Coverall</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12" name="Rectangle 11">
            <a:extLst>
              <a:ext uri="{FF2B5EF4-FFF2-40B4-BE49-F238E27FC236}">
                <a16:creationId xmlns:a16="http://schemas.microsoft.com/office/drawing/2014/main" id="{13DC50EC-724C-41FB-8C08-DD9664B0A8D7}"/>
              </a:ext>
            </a:extLst>
          </p:cNvPr>
          <p:cNvSpPr/>
          <p:nvPr/>
        </p:nvSpPr>
        <p:spPr>
          <a:xfrm>
            <a:off x="1475656" y="5859273"/>
            <a:ext cx="6048666" cy="246221"/>
          </a:xfrm>
          <a:prstGeom prst="rect">
            <a:avLst/>
          </a:prstGeom>
        </p:spPr>
        <p:txBody>
          <a:bodyPr wrap="square">
            <a:spAutoFit/>
          </a:bodyPr>
          <a:lstStyle/>
          <a:p>
            <a:pPr>
              <a:spcAft>
                <a:spcPts val="0"/>
              </a:spcAft>
            </a:pPr>
            <a:r>
              <a:rPr lang="en-GB" sz="1000" u="sng" dirty="0">
                <a:solidFill>
                  <a:srgbClr val="000000"/>
                </a:solidFill>
                <a:latin typeface="Calibri" panose="020F0502020204030204" pitchFamily="34" charset="0"/>
                <a:ea typeface="Times New Roman" panose="02020603050405020304" pitchFamily="18" charset="0"/>
                <a:hlinkClick r:id="rId7"/>
              </a:rPr>
              <a:t>https://m.youtube.com/watch?v=hwJO6z_V0q0&amp;list=PLUgskOJdB41BH0iYymLMSC2otsWlN481B&amp;index=6&amp;t=0s</a:t>
            </a:r>
            <a:endParaRPr lang="en-GB" sz="1000" dirty="0">
              <a:latin typeface="Calibri" panose="020F0502020204030204" pitchFamily="34" charset="0"/>
              <a:ea typeface="Calibri" panose="020F0502020204030204" pitchFamily="34" charset="0"/>
            </a:endParaRPr>
          </a:p>
        </p:txBody>
      </p:sp>
      <p:pic>
        <p:nvPicPr>
          <p:cNvPr id="14" name="Online Media 13" title="Cleaning badly contaminated clothing using hands - Local Exhaust Ventilation (LEV)">
            <a:hlinkClick r:id="" action="ppaction://media"/>
            <a:extLst>
              <a:ext uri="{FF2B5EF4-FFF2-40B4-BE49-F238E27FC236}">
                <a16:creationId xmlns:a16="http://schemas.microsoft.com/office/drawing/2014/main" id="{1EBEDAEC-6028-4F8C-89F9-FF71B548F157}"/>
              </a:ext>
            </a:extLst>
          </p:cNvPr>
          <p:cNvPicPr>
            <a:picLocks noRot="1" noChangeAspect="1"/>
          </p:cNvPicPr>
          <p:nvPr>
            <a:videoFile r:link="rId1"/>
          </p:nvPr>
        </p:nvPicPr>
        <p:blipFill>
          <a:blip r:embed="rId8"/>
          <a:stretch>
            <a:fillRect/>
          </a:stretch>
        </p:blipFill>
        <p:spPr>
          <a:xfrm>
            <a:off x="1501294" y="2290226"/>
            <a:ext cx="5829300" cy="3174564"/>
          </a:xfrm>
          <a:prstGeom prst="rect">
            <a:avLst/>
          </a:prstGeom>
        </p:spPr>
      </p:pic>
    </p:spTree>
    <p:extLst>
      <p:ext uri="{BB962C8B-B14F-4D97-AF65-F5344CB8AC3E}">
        <p14:creationId xmlns:p14="http://schemas.microsoft.com/office/powerpoint/2010/main" val="1634955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video>
              <p:cMediaNode vol="80000">
                <p:cTn id="2" fill="hold" display="0">
                  <p:stCondLst>
                    <p:cond delay="indefinite"/>
                  </p:stCondLst>
                </p:cTn>
                <p:tgtEl>
                  <p:spTgt spid="1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088845" cy="792088"/>
          </a:xfrm>
        </p:spPr>
        <p:txBody>
          <a:bodyPr>
            <a:noAutofit/>
          </a:bodyPr>
          <a:lstStyle/>
          <a:p>
            <a:pPr marL="182880" indent="0">
              <a:buNone/>
            </a:pPr>
            <a:r>
              <a:rPr lang="en-GB" sz="3200" b="1" dirty="0">
                <a:ln w="0"/>
                <a:solidFill>
                  <a:srgbClr val="C00000"/>
                </a:solidFill>
                <a:latin typeface="Arial" panose="020B0604020202020204" pitchFamily="34" charset="0"/>
                <a:cs typeface="Arial" panose="020B0604020202020204" pitchFamily="34" charset="0"/>
              </a:rPr>
              <a:t>Sanding wood and Fine Dust</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sp>
        <p:nvSpPr>
          <p:cNvPr id="12" name="Rectangle 11">
            <a:extLst>
              <a:ext uri="{FF2B5EF4-FFF2-40B4-BE49-F238E27FC236}">
                <a16:creationId xmlns:a16="http://schemas.microsoft.com/office/drawing/2014/main" id="{6A8E45BB-5112-4FE1-BE60-A71DD58D44E2}"/>
              </a:ext>
            </a:extLst>
          </p:cNvPr>
          <p:cNvSpPr/>
          <p:nvPr/>
        </p:nvSpPr>
        <p:spPr>
          <a:xfrm>
            <a:off x="2122177" y="5426384"/>
            <a:ext cx="4572000" cy="461665"/>
          </a:xfrm>
          <a:prstGeom prst="rect">
            <a:avLst/>
          </a:prstGeom>
        </p:spPr>
        <p:txBody>
          <a:bodyPr>
            <a:spAutoFit/>
          </a:bodyPr>
          <a:lstStyle/>
          <a:p>
            <a:r>
              <a:rPr lang="en-GB" sz="1200" u="sng" dirty="0">
                <a:latin typeface="Arial" panose="020B0604020202020204" pitchFamily="34" charset="0"/>
                <a:cs typeface="Arial" panose="020B0604020202020204" pitchFamily="34" charset="0"/>
                <a:hlinkClick r:id="rId7"/>
              </a:rPr>
              <a:t>https://m.youtube.com/watch?v=Vn5EQspT6Lg&amp;list=PLUgskOJdB41BH0iYymLMSC2otsWlN481B&amp;index=11</a:t>
            </a:r>
            <a:endParaRPr lang="en-GB" sz="1200" b="1" dirty="0">
              <a:latin typeface="Arial" panose="020B0604020202020204" pitchFamily="34" charset="0"/>
              <a:cs typeface="Arial" panose="020B0604020202020204" pitchFamily="34" charset="0"/>
            </a:endParaRPr>
          </a:p>
        </p:txBody>
      </p:sp>
      <p:pic>
        <p:nvPicPr>
          <p:cNvPr id="3" name="Online Media 2" title="Hand sanding - Local Exhaust Ventilation (LEV)">
            <a:hlinkClick r:id="" action="ppaction://media"/>
            <a:extLst>
              <a:ext uri="{FF2B5EF4-FFF2-40B4-BE49-F238E27FC236}">
                <a16:creationId xmlns:a16="http://schemas.microsoft.com/office/drawing/2014/main" id="{83377B0E-D0AD-4730-A381-FFDBD1898C69}"/>
              </a:ext>
            </a:extLst>
          </p:cNvPr>
          <p:cNvPicPr>
            <a:picLocks noRot="1" noChangeAspect="1"/>
          </p:cNvPicPr>
          <p:nvPr>
            <a:videoFile r:link="rId1"/>
          </p:nvPr>
        </p:nvPicPr>
        <p:blipFill>
          <a:blip r:embed="rId8"/>
          <a:stretch>
            <a:fillRect/>
          </a:stretch>
        </p:blipFill>
        <p:spPr>
          <a:xfrm>
            <a:off x="1603985" y="2271370"/>
            <a:ext cx="5829300" cy="3106481"/>
          </a:xfrm>
          <a:prstGeom prst="rect">
            <a:avLst/>
          </a:prstGeom>
        </p:spPr>
      </p:pic>
    </p:spTree>
    <p:extLst>
      <p:ext uri="{BB962C8B-B14F-4D97-AF65-F5344CB8AC3E}">
        <p14:creationId xmlns:p14="http://schemas.microsoft.com/office/powerpoint/2010/main" val="3887823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video>
              <p:cMediaNode vol="80000">
                <p:cTn id="2" fill="hold" display="0">
                  <p:stCondLst>
                    <p:cond delay="indefinite"/>
                  </p:stCondLst>
                </p:cTn>
                <p:tgtEl>
                  <p:spTgt spid="3"/>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60648"/>
            <a:ext cx="6624736" cy="1238204"/>
          </a:xfrm>
        </p:spPr>
        <p:txBody>
          <a:bodyPr>
            <a:normAutofit/>
          </a:bodyPr>
          <a:lstStyle/>
          <a:p>
            <a:pPr marL="182880" indent="0">
              <a:buNone/>
            </a:pPr>
            <a:r>
              <a:rPr lang="en-GB" sz="3200" b="1" dirty="0">
                <a:ln w="0"/>
                <a:solidFill>
                  <a:srgbClr val="C00000"/>
                </a:solidFill>
                <a:latin typeface="Arial" panose="020B0604020202020204" pitchFamily="34" charset="0"/>
                <a:cs typeface="Arial" panose="020B0604020202020204" pitchFamily="34" charset="0"/>
              </a:rPr>
              <a:t>Practical Visualisation of</a:t>
            </a:r>
            <a:br>
              <a:rPr lang="en-GB" sz="3200" b="1" dirty="0">
                <a:ln w="0"/>
                <a:solidFill>
                  <a:srgbClr val="C00000"/>
                </a:solidFill>
                <a:latin typeface="Arial" panose="020B0604020202020204" pitchFamily="34" charset="0"/>
                <a:cs typeface="Arial" panose="020B0604020202020204" pitchFamily="34" charset="0"/>
              </a:rPr>
            </a:br>
            <a:r>
              <a:rPr lang="en-GB" sz="3200" b="1" dirty="0">
                <a:ln w="0"/>
                <a:solidFill>
                  <a:srgbClr val="C00000"/>
                </a:solidFill>
                <a:latin typeface="Arial" panose="020B0604020202020204" pitchFamily="34" charset="0"/>
                <a:cs typeface="Arial" panose="020B0604020202020204" pitchFamily="34" charset="0"/>
              </a:rPr>
              <a:t> Fine Dust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grpSp>
        <p:nvGrpSpPr>
          <p:cNvPr id="7" name="Group 6">
            <a:extLst>
              <a:ext uri="{FF2B5EF4-FFF2-40B4-BE49-F238E27FC236}">
                <a16:creationId xmlns:a16="http://schemas.microsoft.com/office/drawing/2014/main" id="{5C68DAAA-DBCE-4327-8E3E-B66ABE9FD91D}"/>
              </a:ext>
            </a:extLst>
          </p:cNvPr>
          <p:cNvGrpSpPr/>
          <p:nvPr/>
        </p:nvGrpSpPr>
        <p:grpSpPr>
          <a:xfrm>
            <a:off x="827584" y="2060848"/>
            <a:ext cx="6552724" cy="3187516"/>
            <a:chOff x="2021652" y="2703326"/>
            <a:chExt cx="5184571" cy="3187516"/>
          </a:xfrm>
        </p:grpSpPr>
        <p:pic>
          <p:nvPicPr>
            <p:cNvPr id="14" name="Picture 13">
              <a:extLst>
                <a:ext uri="{FF2B5EF4-FFF2-40B4-BE49-F238E27FC236}">
                  <a16:creationId xmlns:a16="http://schemas.microsoft.com/office/drawing/2014/main" id="{66B97A1C-AE7A-40B1-9B72-3EBD57A9B5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57952" y="2703326"/>
              <a:ext cx="4165230" cy="2758912"/>
            </a:xfrm>
            <a:prstGeom prst="rect">
              <a:avLst/>
            </a:prstGeom>
          </p:spPr>
        </p:pic>
        <p:sp>
          <p:nvSpPr>
            <p:cNvPr id="3" name="TextBox 2">
              <a:extLst>
                <a:ext uri="{FF2B5EF4-FFF2-40B4-BE49-F238E27FC236}">
                  <a16:creationId xmlns:a16="http://schemas.microsoft.com/office/drawing/2014/main" id="{3AB59AFE-E1D6-40C6-A6BA-E27081DF9C7B}"/>
                </a:ext>
              </a:extLst>
            </p:cNvPr>
            <p:cNvSpPr txBox="1"/>
            <p:nvPr/>
          </p:nvSpPr>
          <p:spPr>
            <a:xfrm>
              <a:off x="2021652" y="5367622"/>
              <a:ext cx="5184571" cy="52322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A sanding block and a piece of wood</a:t>
              </a:r>
            </a:p>
          </p:txBody>
        </p:sp>
      </p:grpSp>
    </p:spTree>
    <p:extLst>
      <p:ext uri="{BB962C8B-B14F-4D97-AF65-F5344CB8AC3E}">
        <p14:creationId xmlns:p14="http://schemas.microsoft.com/office/powerpoint/2010/main" val="33224637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404664"/>
            <a:ext cx="6112099" cy="1296144"/>
          </a:xfrm>
        </p:spPr>
        <p:txBody>
          <a:bodyPr>
            <a:normAutofit/>
          </a:bodyPr>
          <a:lstStyle/>
          <a:p>
            <a:pPr marL="182880" indent="0">
              <a:buNone/>
            </a:pPr>
            <a:r>
              <a:rPr lang="en-GB" sz="3600" b="1" dirty="0">
                <a:ln w="0"/>
                <a:solidFill>
                  <a:srgbClr val="C00000"/>
                </a:solidFill>
                <a:latin typeface="Arial" panose="020B0604020202020204" pitchFamily="34" charset="0"/>
                <a:cs typeface="Arial" panose="020B0604020202020204" pitchFamily="34" charset="0"/>
              </a:rPr>
              <a:t>Practical Visualisation of </a:t>
            </a:r>
            <a:br>
              <a:rPr lang="en-GB" sz="3600" b="1" dirty="0">
                <a:ln w="0"/>
                <a:solidFill>
                  <a:srgbClr val="C00000"/>
                </a:solidFill>
                <a:latin typeface="Arial" panose="020B0604020202020204" pitchFamily="34" charset="0"/>
                <a:cs typeface="Arial" panose="020B0604020202020204" pitchFamily="34" charset="0"/>
              </a:rPr>
            </a:br>
            <a:r>
              <a:rPr lang="en-GB" sz="3600" b="1" dirty="0">
                <a:ln w="0"/>
                <a:solidFill>
                  <a:srgbClr val="C00000"/>
                </a:solidFill>
                <a:latin typeface="Arial" panose="020B0604020202020204" pitchFamily="34" charset="0"/>
                <a:cs typeface="Arial" panose="020B0604020202020204" pitchFamily="34" charset="0"/>
              </a:rPr>
              <a:t>Fine Dust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0"/>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pic>
        <p:nvPicPr>
          <p:cNvPr id="12" name="Picture 11" descr="A close up of a tool&#10;&#10;Description automatically generated">
            <a:extLst>
              <a:ext uri="{FF2B5EF4-FFF2-40B4-BE49-F238E27FC236}">
                <a16:creationId xmlns:a16="http://schemas.microsoft.com/office/drawing/2014/main" id="{3E1A866B-0FEB-465D-A30E-DBC5B03FE73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99358" y="2703326"/>
            <a:ext cx="2724770" cy="2902928"/>
          </a:xfrm>
          <a:prstGeom prst="rect">
            <a:avLst/>
          </a:prstGeom>
        </p:spPr>
      </p:pic>
      <p:sp>
        <p:nvSpPr>
          <p:cNvPr id="3" name="Rectangle 2">
            <a:extLst>
              <a:ext uri="{FF2B5EF4-FFF2-40B4-BE49-F238E27FC236}">
                <a16:creationId xmlns:a16="http://schemas.microsoft.com/office/drawing/2014/main" id="{2A4924F5-DC36-4B76-9FCD-0404359CA655}"/>
              </a:ext>
            </a:extLst>
          </p:cNvPr>
          <p:cNvSpPr/>
          <p:nvPr/>
        </p:nvSpPr>
        <p:spPr>
          <a:xfrm>
            <a:off x="1979712" y="5589240"/>
            <a:ext cx="4357090" cy="461665"/>
          </a:xfrm>
          <a:prstGeom prst="rect">
            <a:avLst/>
          </a:prstGeom>
        </p:spPr>
        <p:txBody>
          <a:bodyPr wrap="none">
            <a:spAutoFit/>
          </a:bodyPr>
          <a:lstStyle/>
          <a:p>
            <a:r>
              <a:rPr lang="en-GB" sz="2400" b="1" dirty="0">
                <a:latin typeface="Arial" panose="020B0604020202020204" pitchFamily="34" charset="0"/>
                <a:cs typeface="Arial" panose="020B0604020202020204" pitchFamily="34" charset="0"/>
              </a:rPr>
              <a:t>A brush and a piece of wood</a:t>
            </a:r>
          </a:p>
        </p:txBody>
      </p:sp>
    </p:spTree>
    <p:extLst>
      <p:ext uri="{BB962C8B-B14F-4D97-AF65-F5344CB8AC3E}">
        <p14:creationId xmlns:p14="http://schemas.microsoft.com/office/powerpoint/2010/main" val="1724097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0648"/>
            <a:ext cx="6320678" cy="1440160"/>
          </a:xfrm>
        </p:spPr>
        <p:txBody>
          <a:bodyPr>
            <a:normAutofit/>
          </a:bodyPr>
          <a:lstStyle/>
          <a:p>
            <a:pPr marL="182880" indent="0">
              <a:buNone/>
            </a:pPr>
            <a:r>
              <a:rPr lang="en-GB" sz="32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Practical Visualisation of </a:t>
            </a:r>
            <a:br>
              <a:rPr lang="en-GB" sz="32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br>
            <a:r>
              <a:rPr lang="en-GB" sz="3200" b="1" dirty="0">
                <a:ln w="0"/>
                <a:solidFill>
                  <a:srgbClr val="C00000"/>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Fine Dust</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9784" y="-7695"/>
            <a:ext cx="1944216" cy="134076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72308" y="6031732"/>
            <a:ext cx="2161032" cy="82626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472" y="6035040"/>
            <a:ext cx="2591856" cy="822960"/>
          </a:xfrm>
          <a:prstGeom prst="rect">
            <a:avLst/>
          </a:prstGeom>
        </p:spPr>
      </p:pic>
      <p:pic>
        <p:nvPicPr>
          <p:cNvPr id="15" name="Picture 14" descr="A picture containing ground, table, sitting, indoor&#10;&#10;Description automatically generated">
            <a:extLst>
              <a:ext uri="{FF2B5EF4-FFF2-40B4-BE49-F238E27FC236}">
                <a16:creationId xmlns:a16="http://schemas.microsoft.com/office/drawing/2014/main" id="{599EDA07-89EF-4575-A2AF-1C24E770D2D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79712" y="2348880"/>
            <a:ext cx="5256584" cy="3231635"/>
          </a:xfrm>
          <a:prstGeom prst="rect">
            <a:avLst/>
          </a:prstGeom>
        </p:spPr>
      </p:pic>
      <p:sp>
        <p:nvSpPr>
          <p:cNvPr id="3" name="Rectangle 2">
            <a:extLst>
              <a:ext uri="{FF2B5EF4-FFF2-40B4-BE49-F238E27FC236}">
                <a16:creationId xmlns:a16="http://schemas.microsoft.com/office/drawing/2014/main" id="{AACDEAB1-EC01-4626-BCBE-26F20ED1E8A8}"/>
              </a:ext>
            </a:extLst>
          </p:cNvPr>
          <p:cNvSpPr/>
          <p:nvPr/>
        </p:nvSpPr>
        <p:spPr>
          <a:xfrm>
            <a:off x="4089381" y="5491455"/>
            <a:ext cx="1473288" cy="461665"/>
          </a:xfrm>
          <a:prstGeom prst="rect">
            <a:avLst/>
          </a:prstGeom>
        </p:spPr>
        <p:txBody>
          <a:bodyPr wrap="none">
            <a:spAutoFit/>
          </a:bodyPr>
          <a:lstStyle/>
          <a:p>
            <a:r>
              <a:rPr lang="en-GB" sz="2400" b="1" dirty="0">
                <a:latin typeface="Arial" panose="020B0604020202020204" pitchFamily="34" charset="0"/>
                <a:cs typeface="Arial" panose="020B0604020202020204" pitchFamily="34" charset="0"/>
              </a:rPr>
              <a:t>A teabag</a:t>
            </a:r>
          </a:p>
        </p:txBody>
      </p:sp>
    </p:spTree>
    <p:extLst>
      <p:ext uri="{BB962C8B-B14F-4D97-AF65-F5344CB8AC3E}">
        <p14:creationId xmlns:p14="http://schemas.microsoft.com/office/powerpoint/2010/main" val="4133135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AE77046B8F4AC46BB742A33D25C48A4" ma:contentTypeVersion="10" ma:contentTypeDescription="Create a new document." ma:contentTypeScope="" ma:versionID="5a3047b0e40f5268db603e6096ece145">
  <xsd:schema xmlns:xsd="http://www.w3.org/2001/XMLSchema" xmlns:xs="http://www.w3.org/2001/XMLSchema" xmlns:p="http://schemas.microsoft.com/office/2006/metadata/properties" xmlns:ns3="45dc8ab5-fed7-4be1-8d50-f31354fc534b" targetNamespace="http://schemas.microsoft.com/office/2006/metadata/properties" ma:root="true" ma:fieldsID="db1e125fcae882ca995a238d9210d14e" ns3:_="">
    <xsd:import namespace="45dc8ab5-fed7-4be1-8d50-f31354fc534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dc8ab5-fed7-4be1-8d50-f31354fc5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741B3F-6AF5-4F3A-ADB1-5EECAF890542}">
  <ds:schemaRefs>
    <ds:schemaRef ds:uri="http://schemas.microsoft.com/sharepoint/v3/contenttype/forms"/>
  </ds:schemaRefs>
</ds:datastoreItem>
</file>

<file path=customXml/itemProps2.xml><?xml version="1.0" encoding="utf-8"?>
<ds:datastoreItem xmlns:ds="http://schemas.openxmlformats.org/officeDocument/2006/customXml" ds:itemID="{29B5F351-7AC4-4CFC-82E8-0E9A809FE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dc8ab5-fed7-4be1-8d50-f31354fc53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F51B24-A67A-48ED-90B3-85D55497064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1192</TotalTime>
  <Words>1662</Words>
  <Application>Microsoft Office PowerPoint</Application>
  <PresentationFormat>On-screen Show (4:3)</PresentationFormat>
  <Paragraphs>133</Paragraphs>
  <Slides>10</Slides>
  <Notes>10</Notes>
  <HiddenSlides>0</HiddenSlides>
  <MMClips>4</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Dust at work  Visualising Fine Dust and Relating to Work Related Lung Disease</vt:lpstr>
      <vt:lpstr>Visualising Fine Dust</vt:lpstr>
      <vt:lpstr>Flour Sieving and Fine Dust</vt:lpstr>
      <vt:lpstr>Broom Sweeping and Fine Dust</vt:lpstr>
      <vt:lpstr>Hand Dusting &amp; Contaminated Coverall</vt:lpstr>
      <vt:lpstr>Sanding wood and Fine Dust</vt:lpstr>
      <vt:lpstr>Practical Visualisation of  Fine Dust</vt:lpstr>
      <vt:lpstr>Practical Visualisation of  Fine Dust</vt:lpstr>
      <vt:lpstr>Practical Visualisation of  Fine Dust</vt:lpstr>
      <vt:lpstr>Visualising Fine Dust  - Relating to Work Related Lung Disease</vt:lpstr>
    </vt:vector>
  </TitlesOfParts>
  <Company>Health and Safety Executive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Name</dc:creator>
  <cp:lastModifiedBy>Bob Rajan</cp:lastModifiedBy>
  <cp:revision>32</cp:revision>
  <cp:lastPrinted>2020-01-15T15:22:36Z</cp:lastPrinted>
  <dcterms:created xsi:type="dcterms:W3CDTF">2019-07-22T14:13:22Z</dcterms:created>
  <dcterms:modified xsi:type="dcterms:W3CDTF">2021-04-26T05:56:32Z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0x010100DAE77046B8F4AC46BB742A33D25C48A4</vt:lpwstr>
  </property>
</Properties>
</file>