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4"/>
  </p:notesMasterIdLst>
  <p:handoutMasterIdLst>
    <p:handoutMasterId r:id="rId15"/>
  </p:handoutMasterIdLst>
  <p:sldIdLst>
    <p:sldId id="263" r:id="rId5"/>
    <p:sldId id="277" r:id="rId6"/>
    <p:sldId id="274" r:id="rId7"/>
    <p:sldId id="272" r:id="rId8"/>
    <p:sldId id="275" r:id="rId9"/>
    <p:sldId id="276" r:id="rId10"/>
    <p:sldId id="278" r:id="rId11"/>
    <p:sldId id="279" r:id="rId12"/>
    <p:sldId id="280" r:id="rId13"/>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6354B1-D1FF-4EFA-8048-50E2ACC6894D}" v="8" dt="2021-04-26T07:30:47.0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935" autoAdjust="0"/>
    <p:restoredTop sz="92174" autoAdjust="0"/>
  </p:normalViewPr>
  <p:slideViewPr>
    <p:cSldViewPr>
      <p:cViewPr varScale="1">
        <p:scale>
          <a:sx n="60" d="100"/>
          <a:sy n="60" d="100"/>
        </p:scale>
        <p:origin x="994" y="5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968"/>
    </p:cViewPr>
  </p:sorterViewPr>
  <p:notesViewPr>
    <p:cSldViewPr>
      <p:cViewPr>
        <p:scale>
          <a:sx n="64" d="100"/>
          <a:sy n="64" d="100"/>
        </p:scale>
        <p:origin x="1903" y="-549"/>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Rajan" userId="efe1b2ae-a6ce-4d4c-a207-b19fb703a183" providerId="ADAL" clId="{B86354B1-D1FF-4EFA-8048-50E2ACC6894D}"/>
    <pc:docChg chg="undo custSel modSld">
      <pc:chgData name="Bob Rajan" userId="efe1b2ae-a6ce-4d4c-a207-b19fb703a183" providerId="ADAL" clId="{B86354B1-D1FF-4EFA-8048-50E2ACC6894D}" dt="2021-04-26T07:35:23.982" v="104" actId="14100"/>
      <pc:docMkLst>
        <pc:docMk/>
      </pc:docMkLst>
      <pc:sldChg chg="addSp delSp modSp mod">
        <pc:chgData name="Bob Rajan" userId="efe1b2ae-a6ce-4d4c-a207-b19fb703a183" providerId="ADAL" clId="{B86354B1-D1FF-4EFA-8048-50E2ACC6894D}" dt="2021-04-26T07:29:55.958" v="80"/>
        <pc:sldMkLst>
          <pc:docMk/>
          <pc:sldMk cId="3308608541" sldId="263"/>
        </pc:sldMkLst>
        <pc:spChg chg="mod">
          <ac:chgData name="Bob Rajan" userId="efe1b2ae-a6ce-4d4c-a207-b19fb703a183" providerId="ADAL" clId="{B86354B1-D1FF-4EFA-8048-50E2ACC6894D}" dt="2021-04-26T07:29:55.958" v="80"/>
          <ac:spMkLst>
            <pc:docMk/>
            <pc:sldMk cId="3308608541" sldId="263"/>
            <ac:spMk id="2" creationId="{00000000-0000-0000-0000-000000000000}"/>
          </ac:spMkLst>
        </pc:spChg>
        <pc:spChg chg="add mod">
          <ac:chgData name="Bob Rajan" userId="efe1b2ae-a6ce-4d4c-a207-b19fb703a183" providerId="ADAL" clId="{B86354B1-D1FF-4EFA-8048-50E2ACC6894D}" dt="2021-04-26T07:29:36.773" v="78" actId="113"/>
          <ac:spMkLst>
            <pc:docMk/>
            <pc:sldMk cId="3308608541" sldId="263"/>
            <ac:spMk id="3" creationId="{009E133F-9F64-43CE-9DCD-D9DB123BFD08}"/>
          </ac:spMkLst>
        </pc:spChg>
        <pc:cxnChg chg="del">
          <ac:chgData name="Bob Rajan" userId="efe1b2ae-a6ce-4d4c-a207-b19fb703a183" providerId="ADAL" clId="{B86354B1-D1FF-4EFA-8048-50E2ACC6894D}" dt="2021-04-26T07:26:13.714" v="5" actId="478"/>
          <ac:cxnSpMkLst>
            <pc:docMk/>
            <pc:sldMk cId="3308608541" sldId="263"/>
            <ac:cxnSpMk id="8" creationId="{00000000-0000-0000-0000-000000000000}"/>
          </ac:cxnSpMkLst>
        </pc:cxnChg>
        <pc:cxnChg chg="del">
          <ac:chgData name="Bob Rajan" userId="efe1b2ae-a6ce-4d4c-a207-b19fb703a183" providerId="ADAL" clId="{B86354B1-D1FF-4EFA-8048-50E2ACC6894D}" dt="2021-04-26T07:26:11.898" v="4" actId="478"/>
          <ac:cxnSpMkLst>
            <pc:docMk/>
            <pc:sldMk cId="3308608541" sldId="263"/>
            <ac:cxnSpMk id="10" creationId="{00000000-0000-0000-0000-000000000000}"/>
          </ac:cxnSpMkLst>
        </pc:cxnChg>
        <pc:cxnChg chg="del mod">
          <ac:chgData name="Bob Rajan" userId="efe1b2ae-a6ce-4d4c-a207-b19fb703a183" providerId="ADAL" clId="{B86354B1-D1FF-4EFA-8048-50E2ACC6894D}" dt="2021-04-26T07:26:09.532" v="3" actId="478"/>
          <ac:cxnSpMkLst>
            <pc:docMk/>
            <pc:sldMk cId="3308608541" sldId="263"/>
            <ac:cxnSpMk id="13" creationId="{00000000-0000-0000-0000-000000000000}"/>
          </ac:cxnSpMkLst>
        </pc:cxnChg>
        <pc:cxnChg chg="del">
          <ac:chgData name="Bob Rajan" userId="efe1b2ae-a6ce-4d4c-a207-b19fb703a183" providerId="ADAL" clId="{B86354B1-D1FF-4EFA-8048-50E2ACC6894D}" dt="2021-04-26T07:26:06.235" v="1" actId="478"/>
          <ac:cxnSpMkLst>
            <pc:docMk/>
            <pc:sldMk cId="3308608541" sldId="263"/>
            <ac:cxnSpMk id="17" creationId="{00000000-0000-0000-0000-000000000000}"/>
          </ac:cxnSpMkLst>
        </pc:cxnChg>
        <pc:cxnChg chg="del">
          <ac:chgData name="Bob Rajan" userId="efe1b2ae-a6ce-4d4c-a207-b19fb703a183" providerId="ADAL" clId="{B86354B1-D1FF-4EFA-8048-50E2ACC6894D}" dt="2021-04-26T07:26:07.673" v="2" actId="478"/>
          <ac:cxnSpMkLst>
            <pc:docMk/>
            <pc:sldMk cId="3308608541" sldId="263"/>
            <ac:cxnSpMk id="19" creationId="{00000000-0000-0000-0000-000000000000}"/>
          </ac:cxnSpMkLst>
        </pc:cxnChg>
      </pc:sldChg>
      <pc:sldChg chg="delSp modSp mod modNotes">
        <pc:chgData name="Bob Rajan" userId="efe1b2ae-a6ce-4d4c-a207-b19fb703a183" providerId="ADAL" clId="{B86354B1-D1FF-4EFA-8048-50E2ACC6894D}" dt="2021-04-26T07:34:56.809" v="102" actId="6549"/>
        <pc:sldMkLst>
          <pc:docMk/>
          <pc:sldMk cId="1173474276" sldId="272"/>
        </pc:sldMkLst>
        <pc:spChg chg="mod">
          <ac:chgData name="Bob Rajan" userId="efe1b2ae-a6ce-4d4c-a207-b19fb703a183" providerId="ADAL" clId="{B86354B1-D1FF-4EFA-8048-50E2ACC6894D}" dt="2021-04-26T07:30:29.537" v="86"/>
          <ac:spMkLst>
            <pc:docMk/>
            <pc:sldMk cId="1173474276" sldId="272"/>
            <ac:spMk id="2" creationId="{00000000-0000-0000-0000-000000000000}"/>
          </ac:spMkLst>
        </pc:spChg>
        <pc:cxnChg chg="del">
          <ac:chgData name="Bob Rajan" userId="efe1b2ae-a6ce-4d4c-a207-b19fb703a183" providerId="ADAL" clId="{B86354B1-D1FF-4EFA-8048-50E2ACC6894D}" dt="2021-04-26T07:26:37.568" v="21" actId="478"/>
          <ac:cxnSpMkLst>
            <pc:docMk/>
            <pc:sldMk cId="1173474276" sldId="272"/>
            <ac:cxnSpMk id="8" creationId="{00000000-0000-0000-0000-000000000000}"/>
          </ac:cxnSpMkLst>
        </pc:cxnChg>
        <pc:cxnChg chg="del">
          <ac:chgData name="Bob Rajan" userId="efe1b2ae-a6ce-4d4c-a207-b19fb703a183" providerId="ADAL" clId="{B86354B1-D1FF-4EFA-8048-50E2ACC6894D}" dt="2021-04-26T07:26:36.345" v="20" actId="478"/>
          <ac:cxnSpMkLst>
            <pc:docMk/>
            <pc:sldMk cId="1173474276" sldId="272"/>
            <ac:cxnSpMk id="10" creationId="{00000000-0000-0000-0000-000000000000}"/>
          </ac:cxnSpMkLst>
        </pc:cxnChg>
        <pc:cxnChg chg="del mod">
          <ac:chgData name="Bob Rajan" userId="efe1b2ae-a6ce-4d4c-a207-b19fb703a183" providerId="ADAL" clId="{B86354B1-D1FF-4EFA-8048-50E2ACC6894D}" dt="2021-04-26T07:26:34.399" v="19" actId="478"/>
          <ac:cxnSpMkLst>
            <pc:docMk/>
            <pc:sldMk cId="1173474276" sldId="272"/>
            <ac:cxnSpMk id="13" creationId="{00000000-0000-0000-0000-000000000000}"/>
          </ac:cxnSpMkLst>
        </pc:cxnChg>
        <pc:cxnChg chg="del">
          <ac:chgData name="Bob Rajan" userId="efe1b2ae-a6ce-4d4c-a207-b19fb703a183" providerId="ADAL" clId="{B86354B1-D1FF-4EFA-8048-50E2ACC6894D}" dt="2021-04-26T07:26:32.274" v="17" actId="478"/>
          <ac:cxnSpMkLst>
            <pc:docMk/>
            <pc:sldMk cId="1173474276" sldId="272"/>
            <ac:cxnSpMk id="17" creationId="{00000000-0000-0000-0000-000000000000}"/>
          </ac:cxnSpMkLst>
        </pc:cxnChg>
        <pc:cxnChg chg="del">
          <ac:chgData name="Bob Rajan" userId="efe1b2ae-a6ce-4d4c-a207-b19fb703a183" providerId="ADAL" clId="{B86354B1-D1FF-4EFA-8048-50E2ACC6894D}" dt="2021-04-26T07:26:33.132" v="18" actId="478"/>
          <ac:cxnSpMkLst>
            <pc:docMk/>
            <pc:sldMk cId="1173474276" sldId="272"/>
            <ac:cxnSpMk id="19" creationId="{00000000-0000-0000-0000-000000000000}"/>
          </ac:cxnSpMkLst>
        </pc:cxnChg>
      </pc:sldChg>
      <pc:sldChg chg="delSp modSp mod">
        <pc:chgData name="Bob Rajan" userId="efe1b2ae-a6ce-4d4c-a207-b19fb703a183" providerId="ADAL" clId="{B86354B1-D1FF-4EFA-8048-50E2ACC6894D}" dt="2021-04-26T07:30:08.089" v="82"/>
        <pc:sldMkLst>
          <pc:docMk/>
          <pc:sldMk cId="2392863300" sldId="274"/>
        </pc:sldMkLst>
        <pc:spChg chg="mod">
          <ac:chgData name="Bob Rajan" userId="efe1b2ae-a6ce-4d4c-a207-b19fb703a183" providerId="ADAL" clId="{B86354B1-D1FF-4EFA-8048-50E2ACC6894D}" dt="2021-04-26T07:30:08.089" v="82"/>
          <ac:spMkLst>
            <pc:docMk/>
            <pc:sldMk cId="2392863300" sldId="274"/>
            <ac:spMk id="2" creationId="{00000000-0000-0000-0000-000000000000}"/>
          </ac:spMkLst>
        </pc:spChg>
        <pc:cxnChg chg="del">
          <ac:chgData name="Bob Rajan" userId="efe1b2ae-a6ce-4d4c-a207-b19fb703a183" providerId="ADAL" clId="{B86354B1-D1FF-4EFA-8048-50E2ACC6894D}" dt="2021-04-26T07:26:25.041" v="11" actId="478"/>
          <ac:cxnSpMkLst>
            <pc:docMk/>
            <pc:sldMk cId="2392863300" sldId="274"/>
            <ac:cxnSpMk id="8" creationId="{00000000-0000-0000-0000-000000000000}"/>
          </ac:cxnSpMkLst>
        </pc:cxnChg>
        <pc:cxnChg chg="del">
          <ac:chgData name="Bob Rajan" userId="efe1b2ae-a6ce-4d4c-a207-b19fb703a183" providerId="ADAL" clId="{B86354B1-D1FF-4EFA-8048-50E2ACC6894D}" dt="2021-04-26T07:26:29.716" v="16" actId="478"/>
          <ac:cxnSpMkLst>
            <pc:docMk/>
            <pc:sldMk cId="2392863300" sldId="274"/>
            <ac:cxnSpMk id="10" creationId="{00000000-0000-0000-0000-000000000000}"/>
          </ac:cxnSpMkLst>
        </pc:cxnChg>
        <pc:cxnChg chg="del mod">
          <ac:chgData name="Bob Rajan" userId="efe1b2ae-a6ce-4d4c-a207-b19fb703a183" providerId="ADAL" clId="{B86354B1-D1FF-4EFA-8048-50E2ACC6894D}" dt="2021-04-26T07:26:28.528" v="15" actId="478"/>
          <ac:cxnSpMkLst>
            <pc:docMk/>
            <pc:sldMk cId="2392863300" sldId="274"/>
            <ac:cxnSpMk id="13" creationId="{00000000-0000-0000-0000-000000000000}"/>
          </ac:cxnSpMkLst>
        </pc:cxnChg>
        <pc:cxnChg chg="del mod">
          <ac:chgData name="Bob Rajan" userId="efe1b2ae-a6ce-4d4c-a207-b19fb703a183" providerId="ADAL" clId="{B86354B1-D1FF-4EFA-8048-50E2ACC6894D}" dt="2021-04-26T07:26:25.911" v="13" actId="478"/>
          <ac:cxnSpMkLst>
            <pc:docMk/>
            <pc:sldMk cId="2392863300" sldId="274"/>
            <ac:cxnSpMk id="17" creationId="{00000000-0000-0000-0000-000000000000}"/>
          </ac:cxnSpMkLst>
        </pc:cxnChg>
        <pc:cxnChg chg="del">
          <ac:chgData name="Bob Rajan" userId="efe1b2ae-a6ce-4d4c-a207-b19fb703a183" providerId="ADAL" clId="{B86354B1-D1FF-4EFA-8048-50E2ACC6894D}" dt="2021-04-26T07:26:26.846" v="14" actId="478"/>
          <ac:cxnSpMkLst>
            <pc:docMk/>
            <pc:sldMk cId="2392863300" sldId="274"/>
            <ac:cxnSpMk id="19" creationId="{00000000-0000-0000-0000-000000000000}"/>
          </ac:cxnSpMkLst>
        </pc:cxnChg>
      </pc:sldChg>
      <pc:sldChg chg="delSp modSp mod modNotes">
        <pc:chgData name="Bob Rajan" userId="efe1b2ae-a6ce-4d4c-a207-b19fb703a183" providerId="ADAL" clId="{B86354B1-D1FF-4EFA-8048-50E2ACC6894D}" dt="2021-04-26T07:35:23.982" v="104" actId="14100"/>
        <pc:sldMkLst>
          <pc:docMk/>
          <pc:sldMk cId="1239246912" sldId="275"/>
        </pc:sldMkLst>
        <pc:cxnChg chg="del">
          <ac:chgData name="Bob Rajan" userId="efe1b2ae-a6ce-4d4c-a207-b19fb703a183" providerId="ADAL" clId="{B86354B1-D1FF-4EFA-8048-50E2ACC6894D}" dt="2021-04-26T07:26:40.881" v="22" actId="478"/>
          <ac:cxnSpMkLst>
            <pc:docMk/>
            <pc:sldMk cId="1239246912" sldId="275"/>
            <ac:cxnSpMk id="8" creationId="{00000000-0000-0000-0000-000000000000}"/>
          </ac:cxnSpMkLst>
        </pc:cxnChg>
        <pc:cxnChg chg="del">
          <ac:chgData name="Bob Rajan" userId="efe1b2ae-a6ce-4d4c-a207-b19fb703a183" providerId="ADAL" clId="{B86354B1-D1FF-4EFA-8048-50E2ACC6894D}" dt="2021-04-26T07:26:48.127" v="26" actId="478"/>
          <ac:cxnSpMkLst>
            <pc:docMk/>
            <pc:sldMk cId="1239246912" sldId="275"/>
            <ac:cxnSpMk id="10" creationId="{00000000-0000-0000-0000-000000000000}"/>
          </ac:cxnSpMkLst>
        </pc:cxnChg>
        <pc:cxnChg chg="del mod">
          <ac:chgData name="Bob Rajan" userId="efe1b2ae-a6ce-4d4c-a207-b19fb703a183" providerId="ADAL" clId="{B86354B1-D1FF-4EFA-8048-50E2ACC6894D}" dt="2021-04-26T07:26:46.249" v="25" actId="478"/>
          <ac:cxnSpMkLst>
            <pc:docMk/>
            <pc:sldMk cId="1239246912" sldId="275"/>
            <ac:cxnSpMk id="13" creationId="{00000000-0000-0000-0000-000000000000}"/>
          </ac:cxnSpMkLst>
        </pc:cxnChg>
        <pc:cxnChg chg="del">
          <ac:chgData name="Bob Rajan" userId="efe1b2ae-a6ce-4d4c-a207-b19fb703a183" providerId="ADAL" clId="{B86354B1-D1FF-4EFA-8048-50E2ACC6894D}" dt="2021-04-26T07:26:42.843" v="23" actId="478"/>
          <ac:cxnSpMkLst>
            <pc:docMk/>
            <pc:sldMk cId="1239246912" sldId="275"/>
            <ac:cxnSpMk id="17" creationId="{00000000-0000-0000-0000-000000000000}"/>
          </ac:cxnSpMkLst>
        </pc:cxnChg>
        <pc:cxnChg chg="del">
          <ac:chgData name="Bob Rajan" userId="efe1b2ae-a6ce-4d4c-a207-b19fb703a183" providerId="ADAL" clId="{B86354B1-D1FF-4EFA-8048-50E2ACC6894D}" dt="2021-04-26T07:26:44.041" v="24" actId="478"/>
          <ac:cxnSpMkLst>
            <pc:docMk/>
            <pc:sldMk cId="1239246912" sldId="275"/>
            <ac:cxnSpMk id="19" creationId="{00000000-0000-0000-0000-000000000000}"/>
          </ac:cxnSpMkLst>
        </pc:cxnChg>
      </pc:sldChg>
      <pc:sldChg chg="delSp modSp mod">
        <pc:chgData name="Bob Rajan" userId="efe1b2ae-a6ce-4d4c-a207-b19fb703a183" providerId="ADAL" clId="{B86354B1-D1FF-4EFA-8048-50E2ACC6894D}" dt="2021-04-26T07:30:47.001" v="91"/>
        <pc:sldMkLst>
          <pc:docMk/>
          <pc:sldMk cId="2765716672" sldId="276"/>
        </pc:sldMkLst>
        <pc:spChg chg="mod">
          <ac:chgData name="Bob Rajan" userId="efe1b2ae-a6ce-4d4c-a207-b19fb703a183" providerId="ADAL" clId="{B86354B1-D1FF-4EFA-8048-50E2ACC6894D}" dt="2021-04-26T07:30:47.001" v="91"/>
          <ac:spMkLst>
            <pc:docMk/>
            <pc:sldMk cId="2765716672" sldId="276"/>
            <ac:spMk id="2" creationId="{00000000-0000-0000-0000-000000000000}"/>
          </ac:spMkLst>
        </pc:spChg>
        <pc:cxnChg chg="del">
          <ac:chgData name="Bob Rajan" userId="efe1b2ae-a6ce-4d4c-a207-b19fb703a183" providerId="ADAL" clId="{B86354B1-D1FF-4EFA-8048-50E2ACC6894D}" dt="2021-04-26T07:26:58.824" v="31" actId="478"/>
          <ac:cxnSpMkLst>
            <pc:docMk/>
            <pc:sldMk cId="2765716672" sldId="276"/>
            <ac:cxnSpMk id="8" creationId="{00000000-0000-0000-0000-000000000000}"/>
          </ac:cxnSpMkLst>
        </pc:cxnChg>
        <pc:cxnChg chg="del">
          <ac:chgData name="Bob Rajan" userId="efe1b2ae-a6ce-4d4c-a207-b19fb703a183" providerId="ADAL" clId="{B86354B1-D1FF-4EFA-8048-50E2ACC6894D}" dt="2021-04-26T07:26:57.204" v="30" actId="478"/>
          <ac:cxnSpMkLst>
            <pc:docMk/>
            <pc:sldMk cId="2765716672" sldId="276"/>
            <ac:cxnSpMk id="10" creationId="{00000000-0000-0000-0000-000000000000}"/>
          </ac:cxnSpMkLst>
        </pc:cxnChg>
        <pc:cxnChg chg="del mod">
          <ac:chgData name="Bob Rajan" userId="efe1b2ae-a6ce-4d4c-a207-b19fb703a183" providerId="ADAL" clId="{B86354B1-D1FF-4EFA-8048-50E2ACC6894D}" dt="2021-04-26T07:26:54.892" v="29" actId="478"/>
          <ac:cxnSpMkLst>
            <pc:docMk/>
            <pc:sldMk cId="2765716672" sldId="276"/>
            <ac:cxnSpMk id="13" creationId="{00000000-0000-0000-0000-000000000000}"/>
          </ac:cxnSpMkLst>
        </pc:cxnChg>
        <pc:cxnChg chg="del">
          <ac:chgData name="Bob Rajan" userId="efe1b2ae-a6ce-4d4c-a207-b19fb703a183" providerId="ADAL" clId="{B86354B1-D1FF-4EFA-8048-50E2ACC6894D}" dt="2021-04-26T07:26:51.311" v="27" actId="478"/>
          <ac:cxnSpMkLst>
            <pc:docMk/>
            <pc:sldMk cId="2765716672" sldId="276"/>
            <ac:cxnSpMk id="17" creationId="{00000000-0000-0000-0000-000000000000}"/>
          </ac:cxnSpMkLst>
        </pc:cxnChg>
        <pc:cxnChg chg="del">
          <ac:chgData name="Bob Rajan" userId="efe1b2ae-a6ce-4d4c-a207-b19fb703a183" providerId="ADAL" clId="{B86354B1-D1FF-4EFA-8048-50E2ACC6894D}" dt="2021-04-26T07:26:53.519" v="28" actId="478"/>
          <ac:cxnSpMkLst>
            <pc:docMk/>
            <pc:sldMk cId="2765716672" sldId="276"/>
            <ac:cxnSpMk id="19" creationId="{00000000-0000-0000-0000-000000000000}"/>
          </ac:cxnSpMkLst>
        </pc:cxnChg>
      </pc:sldChg>
      <pc:sldChg chg="delSp modSp mod">
        <pc:chgData name="Bob Rajan" userId="efe1b2ae-a6ce-4d4c-a207-b19fb703a183" providerId="ADAL" clId="{B86354B1-D1FF-4EFA-8048-50E2ACC6894D}" dt="2021-04-26T07:26:21.884" v="10" actId="478"/>
        <pc:sldMkLst>
          <pc:docMk/>
          <pc:sldMk cId="2716803270" sldId="277"/>
        </pc:sldMkLst>
        <pc:cxnChg chg="del">
          <ac:chgData name="Bob Rajan" userId="efe1b2ae-a6ce-4d4c-a207-b19fb703a183" providerId="ADAL" clId="{B86354B1-D1FF-4EFA-8048-50E2ACC6894D}" dt="2021-04-26T07:26:21.884" v="10" actId="478"/>
          <ac:cxnSpMkLst>
            <pc:docMk/>
            <pc:sldMk cId="2716803270" sldId="277"/>
            <ac:cxnSpMk id="8" creationId="{00000000-0000-0000-0000-000000000000}"/>
          </ac:cxnSpMkLst>
        </pc:cxnChg>
        <pc:cxnChg chg="del">
          <ac:chgData name="Bob Rajan" userId="efe1b2ae-a6ce-4d4c-a207-b19fb703a183" providerId="ADAL" clId="{B86354B1-D1FF-4EFA-8048-50E2ACC6894D}" dt="2021-04-26T07:26:20.726" v="9" actId="478"/>
          <ac:cxnSpMkLst>
            <pc:docMk/>
            <pc:sldMk cId="2716803270" sldId="277"/>
            <ac:cxnSpMk id="10" creationId="{00000000-0000-0000-0000-000000000000}"/>
          </ac:cxnSpMkLst>
        </pc:cxnChg>
        <pc:cxnChg chg="del mod">
          <ac:chgData name="Bob Rajan" userId="efe1b2ae-a6ce-4d4c-a207-b19fb703a183" providerId="ADAL" clId="{B86354B1-D1FF-4EFA-8048-50E2ACC6894D}" dt="2021-04-26T07:26:18.987" v="8" actId="478"/>
          <ac:cxnSpMkLst>
            <pc:docMk/>
            <pc:sldMk cId="2716803270" sldId="277"/>
            <ac:cxnSpMk id="13" creationId="{00000000-0000-0000-0000-000000000000}"/>
          </ac:cxnSpMkLst>
        </pc:cxnChg>
        <pc:cxnChg chg="del">
          <ac:chgData name="Bob Rajan" userId="efe1b2ae-a6ce-4d4c-a207-b19fb703a183" providerId="ADAL" clId="{B86354B1-D1FF-4EFA-8048-50E2ACC6894D}" dt="2021-04-26T07:26:16.992" v="6" actId="478"/>
          <ac:cxnSpMkLst>
            <pc:docMk/>
            <pc:sldMk cId="2716803270" sldId="277"/>
            <ac:cxnSpMk id="17" creationId="{00000000-0000-0000-0000-000000000000}"/>
          </ac:cxnSpMkLst>
        </pc:cxnChg>
        <pc:cxnChg chg="del">
          <ac:chgData name="Bob Rajan" userId="efe1b2ae-a6ce-4d4c-a207-b19fb703a183" providerId="ADAL" clId="{B86354B1-D1FF-4EFA-8048-50E2ACC6894D}" dt="2021-04-26T07:26:17.985" v="7" actId="478"/>
          <ac:cxnSpMkLst>
            <pc:docMk/>
            <pc:sldMk cId="2716803270" sldId="277"/>
            <ac:cxnSpMk id="19" creationId="{00000000-0000-0000-0000-000000000000}"/>
          </ac:cxnSpMkLst>
        </pc:cxnChg>
      </pc:sldChg>
      <pc:sldChg chg="delSp modSp mod">
        <pc:chgData name="Bob Rajan" userId="efe1b2ae-a6ce-4d4c-a207-b19fb703a183" providerId="ADAL" clId="{B86354B1-D1FF-4EFA-8048-50E2ACC6894D}" dt="2021-04-26T07:27:09.154" v="36" actId="478"/>
        <pc:sldMkLst>
          <pc:docMk/>
          <pc:sldMk cId="1490664412" sldId="278"/>
        </pc:sldMkLst>
        <pc:cxnChg chg="del">
          <ac:chgData name="Bob Rajan" userId="efe1b2ae-a6ce-4d4c-a207-b19fb703a183" providerId="ADAL" clId="{B86354B1-D1FF-4EFA-8048-50E2ACC6894D}" dt="2021-04-26T07:27:01.730" v="32" actId="478"/>
          <ac:cxnSpMkLst>
            <pc:docMk/>
            <pc:sldMk cId="1490664412" sldId="278"/>
            <ac:cxnSpMk id="8" creationId="{00000000-0000-0000-0000-000000000000}"/>
          </ac:cxnSpMkLst>
        </pc:cxnChg>
        <pc:cxnChg chg="del">
          <ac:chgData name="Bob Rajan" userId="efe1b2ae-a6ce-4d4c-a207-b19fb703a183" providerId="ADAL" clId="{B86354B1-D1FF-4EFA-8048-50E2ACC6894D}" dt="2021-04-26T07:27:03.887" v="33" actId="478"/>
          <ac:cxnSpMkLst>
            <pc:docMk/>
            <pc:sldMk cId="1490664412" sldId="278"/>
            <ac:cxnSpMk id="10" creationId="{00000000-0000-0000-0000-000000000000}"/>
          </ac:cxnSpMkLst>
        </pc:cxnChg>
        <pc:cxnChg chg="del mod">
          <ac:chgData name="Bob Rajan" userId="efe1b2ae-a6ce-4d4c-a207-b19fb703a183" providerId="ADAL" clId="{B86354B1-D1FF-4EFA-8048-50E2ACC6894D}" dt="2021-04-26T07:27:05.795" v="34" actId="478"/>
          <ac:cxnSpMkLst>
            <pc:docMk/>
            <pc:sldMk cId="1490664412" sldId="278"/>
            <ac:cxnSpMk id="13" creationId="{00000000-0000-0000-0000-000000000000}"/>
          </ac:cxnSpMkLst>
        </pc:cxnChg>
        <pc:cxnChg chg="del">
          <ac:chgData name="Bob Rajan" userId="efe1b2ae-a6ce-4d4c-a207-b19fb703a183" providerId="ADAL" clId="{B86354B1-D1FF-4EFA-8048-50E2ACC6894D}" dt="2021-04-26T07:27:09.154" v="36" actId="478"/>
          <ac:cxnSpMkLst>
            <pc:docMk/>
            <pc:sldMk cId="1490664412" sldId="278"/>
            <ac:cxnSpMk id="17" creationId="{00000000-0000-0000-0000-000000000000}"/>
          </ac:cxnSpMkLst>
        </pc:cxnChg>
        <pc:cxnChg chg="del">
          <ac:chgData name="Bob Rajan" userId="efe1b2ae-a6ce-4d4c-a207-b19fb703a183" providerId="ADAL" clId="{B86354B1-D1FF-4EFA-8048-50E2ACC6894D}" dt="2021-04-26T07:27:08.151" v="35" actId="478"/>
          <ac:cxnSpMkLst>
            <pc:docMk/>
            <pc:sldMk cId="1490664412" sldId="278"/>
            <ac:cxnSpMk id="19" creationId="{00000000-0000-0000-0000-000000000000}"/>
          </ac:cxnSpMkLst>
        </pc:cxnChg>
      </pc:sldChg>
      <pc:sldChg chg="delSp modSp mod">
        <pc:chgData name="Bob Rajan" userId="efe1b2ae-a6ce-4d4c-a207-b19fb703a183" providerId="ADAL" clId="{B86354B1-D1FF-4EFA-8048-50E2ACC6894D}" dt="2021-04-26T07:31:07.345" v="94" actId="1076"/>
        <pc:sldMkLst>
          <pc:docMk/>
          <pc:sldMk cId="1605829909" sldId="279"/>
        </pc:sldMkLst>
        <pc:picChg chg="mod">
          <ac:chgData name="Bob Rajan" userId="efe1b2ae-a6ce-4d4c-a207-b19fb703a183" providerId="ADAL" clId="{B86354B1-D1FF-4EFA-8048-50E2ACC6894D}" dt="2021-04-26T07:31:07.345" v="94" actId="1076"/>
          <ac:picMkLst>
            <pc:docMk/>
            <pc:sldMk cId="1605829909" sldId="279"/>
            <ac:picMk id="2" creationId="{866E5A3B-4682-4A07-AB02-9257C56A13DC}"/>
          </ac:picMkLst>
        </pc:picChg>
        <pc:cxnChg chg="del">
          <ac:chgData name="Bob Rajan" userId="efe1b2ae-a6ce-4d4c-a207-b19fb703a183" providerId="ADAL" clId="{B86354B1-D1FF-4EFA-8048-50E2ACC6894D}" dt="2021-04-26T07:27:12.135" v="37" actId="478"/>
          <ac:cxnSpMkLst>
            <pc:docMk/>
            <pc:sldMk cId="1605829909" sldId="279"/>
            <ac:cxnSpMk id="8" creationId="{00000000-0000-0000-0000-000000000000}"/>
          </ac:cxnSpMkLst>
        </pc:cxnChg>
        <pc:cxnChg chg="del">
          <ac:chgData name="Bob Rajan" userId="efe1b2ae-a6ce-4d4c-a207-b19fb703a183" providerId="ADAL" clId="{B86354B1-D1FF-4EFA-8048-50E2ACC6894D}" dt="2021-04-26T07:27:13.123" v="38" actId="478"/>
          <ac:cxnSpMkLst>
            <pc:docMk/>
            <pc:sldMk cId="1605829909" sldId="279"/>
            <ac:cxnSpMk id="10" creationId="{00000000-0000-0000-0000-000000000000}"/>
          </ac:cxnSpMkLst>
        </pc:cxnChg>
        <pc:cxnChg chg="del mod">
          <ac:chgData name="Bob Rajan" userId="efe1b2ae-a6ce-4d4c-a207-b19fb703a183" providerId="ADAL" clId="{B86354B1-D1FF-4EFA-8048-50E2ACC6894D}" dt="2021-04-26T07:27:14.481" v="39" actId="478"/>
          <ac:cxnSpMkLst>
            <pc:docMk/>
            <pc:sldMk cId="1605829909" sldId="279"/>
            <ac:cxnSpMk id="13" creationId="{00000000-0000-0000-0000-000000000000}"/>
          </ac:cxnSpMkLst>
        </pc:cxnChg>
        <pc:cxnChg chg="del">
          <ac:chgData name="Bob Rajan" userId="efe1b2ae-a6ce-4d4c-a207-b19fb703a183" providerId="ADAL" clId="{B86354B1-D1FF-4EFA-8048-50E2ACC6894D}" dt="2021-04-26T07:27:16.992" v="41" actId="478"/>
          <ac:cxnSpMkLst>
            <pc:docMk/>
            <pc:sldMk cId="1605829909" sldId="279"/>
            <ac:cxnSpMk id="17" creationId="{00000000-0000-0000-0000-000000000000}"/>
          </ac:cxnSpMkLst>
        </pc:cxnChg>
        <pc:cxnChg chg="del">
          <ac:chgData name="Bob Rajan" userId="efe1b2ae-a6ce-4d4c-a207-b19fb703a183" providerId="ADAL" clId="{B86354B1-D1FF-4EFA-8048-50E2ACC6894D}" dt="2021-04-26T07:27:15.849" v="40" actId="478"/>
          <ac:cxnSpMkLst>
            <pc:docMk/>
            <pc:sldMk cId="1605829909" sldId="279"/>
            <ac:cxnSpMk id="19" creationId="{00000000-0000-0000-0000-000000000000}"/>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ABC786-9126-4AB3-82A2-711275D5C7C5}"/>
              </a:ext>
            </a:extLst>
          </p:cNvPr>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6F247A1E-B23F-4E66-80E5-FD8D9E992279}"/>
              </a:ext>
            </a:extLst>
          </p:cNvPr>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41CE04FF-6FF7-4DFB-A108-9BC700B7B94D}" type="datetimeFigureOut">
              <a:rPr lang="en-GB" smtClean="0"/>
              <a:t>26/04/2021</a:t>
            </a:fld>
            <a:endParaRPr lang="en-GB" dirty="0"/>
          </a:p>
        </p:txBody>
      </p:sp>
      <p:sp>
        <p:nvSpPr>
          <p:cNvPr id="4" name="Footer Placeholder 3">
            <a:extLst>
              <a:ext uri="{FF2B5EF4-FFF2-40B4-BE49-F238E27FC236}">
                <a16:creationId xmlns:a16="http://schemas.microsoft.com/office/drawing/2014/main" id="{35D4BF28-FC4C-4D5A-88E1-49E535D48113}"/>
              </a:ext>
            </a:extLst>
          </p:cNvPr>
          <p:cNvSpPr>
            <a:spLocks noGrp="1"/>
          </p:cNvSpPr>
          <p:nvPr>
            <p:ph type="ftr" sz="quarter" idx="2"/>
          </p:nvPr>
        </p:nvSpPr>
        <p:spPr>
          <a:xfrm>
            <a:off x="0" y="9377319"/>
            <a:ext cx="2889938" cy="49534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C44DEBDB-210E-48D0-84F7-2D15D84410A8}"/>
              </a:ext>
            </a:extLst>
          </p:cNvPr>
          <p:cNvSpPr>
            <a:spLocks noGrp="1"/>
          </p:cNvSpPr>
          <p:nvPr>
            <p:ph type="sldNum" sz="quarter" idx="3"/>
          </p:nvPr>
        </p:nvSpPr>
        <p:spPr>
          <a:xfrm>
            <a:off x="3777607" y="9377319"/>
            <a:ext cx="2889938" cy="495347"/>
          </a:xfrm>
          <a:prstGeom prst="rect">
            <a:avLst/>
          </a:prstGeom>
        </p:spPr>
        <p:txBody>
          <a:bodyPr vert="horz" lIns="91440" tIns="45720" rIns="91440" bIns="45720" rtlCol="0" anchor="b"/>
          <a:lstStyle>
            <a:lvl1pPr algn="r">
              <a:defRPr sz="1200"/>
            </a:lvl1pPr>
          </a:lstStyle>
          <a:p>
            <a:fld id="{D0961A2F-E202-47E7-BF50-CAA495885622}" type="slidenum">
              <a:rPr lang="en-GB" smtClean="0"/>
              <a:t>‹#›</a:t>
            </a:fld>
            <a:endParaRPr lang="en-GB" dirty="0"/>
          </a:p>
        </p:txBody>
      </p:sp>
    </p:spTree>
    <p:extLst>
      <p:ext uri="{BB962C8B-B14F-4D97-AF65-F5344CB8AC3E}">
        <p14:creationId xmlns:p14="http://schemas.microsoft.com/office/powerpoint/2010/main" val="24075084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89938" cy="49363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2"/>
            <a:ext cx="2889938" cy="493633"/>
          </a:xfrm>
          <a:prstGeom prst="rect">
            <a:avLst/>
          </a:prstGeom>
        </p:spPr>
        <p:txBody>
          <a:bodyPr vert="horz" lIns="91440" tIns="45720" rIns="91440" bIns="45720" rtlCol="0"/>
          <a:lstStyle>
            <a:lvl1pPr algn="r">
              <a:defRPr sz="1200"/>
            </a:lvl1pPr>
          </a:lstStyle>
          <a:p>
            <a:fld id="{691FBD68-FB50-43F0-ACC6-167F7D6E4577}" type="datetimeFigureOut">
              <a:rPr lang="en-GB" smtClean="0"/>
              <a:t>26/04/2021</a:t>
            </a:fld>
            <a:endParaRPr lang="en-GB" dirty="0"/>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889938" cy="493633"/>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377318"/>
            <a:ext cx="2889938" cy="493633"/>
          </a:xfrm>
          <a:prstGeom prst="rect">
            <a:avLst/>
          </a:prstGeom>
        </p:spPr>
        <p:txBody>
          <a:bodyPr vert="horz" lIns="91440" tIns="45720" rIns="91440" bIns="45720" rtlCol="0" anchor="b"/>
          <a:lstStyle>
            <a:lvl1pPr algn="r">
              <a:defRPr sz="1200"/>
            </a:lvl1pPr>
          </a:lstStyle>
          <a:p>
            <a:fld id="{050E7122-D7FA-4572-818A-D70EEFFCB670}" type="slidenum">
              <a:rPr lang="en-GB" smtClean="0"/>
              <a:t>‹#›</a:t>
            </a:fld>
            <a:endParaRPr lang="en-GB" dirty="0"/>
          </a:p>
        </p:txBody>
      </p:sp>
    </p:spTree>
    <p:extLst>
      <p:ext uri="{BB962C8B-B14F-4D97-AF65-F5344CB8AC3E}">
        <p14:creationId xmlns:p14="http://schemas.microsoft.com/office/powerpoint/2010/main" val="23725466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0u82VqWriSc"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hse.gov.uk/pubns/priced/hsg258.pdf"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youtube.com/watch?v=Zkut2KYwMwk&amp;feature=emb_logo" TargetMode="External"/><Relationship Id="rId4" Type="http://schemas.openxmlformats.org/officeDocument/2006/relationships/hyperlink" Target="https://www.youtube.com/watch?v=08npoAcH3gc"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60413"/>
            <a:ext cx="4935538" cy="3703637"/>
          </a:xfrm>
        </p:spPr>
      </p:sp>
      <p:sp>
        <p:nvSpPr>
          <p:cNvPr id="3" name="Notes Placeholder 2"/>
          <p:cNvSpPr>
            <a:spLocks noGrp="1"/>
          </p:cNvSpPr>
          <p:nvPr>
            <p:ph type="body" idx="1"/>
          </p:nvPr>
        </p:nvSpPr>
        <p:spPr>
          <a:xfrm>
            <a:off x="666909" y="4689516"/>
            <a:ext cx="5335270" cy="4135247"/>
          </a:xfrm>
        </p:spPr>
        <p:txBody>
          <a:bodyPr/>
          <a:lstStyle/>
          <a:p>
            <a:r>
              <a:rPr lang="en-GB" sz="1400" b="1" dirty="0">
                <a:solidFill>
                  <a:srgbClr val="00B050"/>
                </a:solidFill>
              </a:rPr>
              <a:t>Summary</a:t>
            </a:r>
            <a:endParaRPr lang="en-GB" sz="1400" dirty="0">
              <a:solidFill>
                <a:srgbClr val="00B050"/>
              </a:solidFill>
            </a:endParaRPr>
          </a:p>
          <a:p>
            <a:r>
              <a:rPr lang="en-GB" sz="1400" dirty="0"/>
              <a:t>This interactive/practical based PowerPoint (PPT) presentation is aimed at understanding why it is necessary to place a work item well within the </a:t>
            </a:r>
            <a:r>
              <a:rPr lang="en-GB" sz="1400" u="sng" dirty="0"/>
              <a:t>capture (extraction) zone</a:t>
            </a:r>
            <a:r>
              <a:rPr lang="en-GB" sz="1400" dirty="0"/>
              <a:t> of a Local Exhaust Ventilation (LEV) hood.</a:t>
            </a:r>
          </a:p>
          <a:p>
            <a:endParaRPr lang="en-GB" sz="1400" dirty="0"/>
          </a:p>
          <a:p>
            <a:r>
              <a:rPr lang="en-GB" sz="1400" dirty="0"/>
              <a:t>Exposure to dusts, fumes, vapours, and gases in contaminated air at work can result in lung diseases and its consequences include many thousands of early deaths each year. </a:t>
            </a:r>
            <a:endParaRPr lang="en-GB" sz="1400" b="1" dirty="0"/>
          </a:p>
          <a:p>
            <a:r>
              <a:rPr lang="en-GB" sz="1400" b="1" dirty="0">
                <a:solidFill>
                  <a:srgbClr val="00B050"/>
                </a:solidFill>
              </a:rPr>
              <a:t>How long will it take to Present this PPT?</a:t>
            </a:r>
          </a:p>
          <a:p>
            <a:r>
              <a:rPr lang="en-GB" sz="1400" dirty="0"/>
              <a:t>About 10 minutes, excluding optional activities. Optional activities are undertaken by your audience. </a:t>
            </a:r>
          </a:p>
          <a:p>
            <a:endParaRPr lang="en-GB" sz="1000" dirty="0"/>
          </a:p>
          <a:p>
            <a:endParaRPr lang="en-GB" sz="1000" dirty="0"/>
          </a:p>
        </p:txBody>
      </p:sp>
      <p:sp>
        <p:nvSpPr>
          <p:cNvPr id="5" name="Rectangle 4"/>
          <p:cNvSpPr/>
          <p:nvPr/>
        </p:nvSpPr>
        <p:spPr>
          <a:xfrm>
            <a:off x="960419" y="4687804"/>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1</a:t>
            </a:fld>
            <a:endParaRPr lang="en-GB" dirty="0"/>
          </a:p>
        </p:txBody>
      </p:sp>
    </p:spTree>
    <p:extLst>
      <p:ext uri="{BB962C8B-B14F-4D97-AF65-F5344CB8AC3E}">
        <p14:creationId xmlns:p14="http://schemas.microsoft.com/office/powerpoint/2010/main" val="4143265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82552" y="4703092"/>
            <a:ext cx="4719761" cy="4913759"/>
          </a:xfrm>
        </p:spPr>
        <p:txBody>
          <a:bodyPr/>
          <a:lstStyle/>
          <a:p>
            <a:r>
              <a:rPr lang="en-GB" sz="1400" dirty="0"/>
              <a:t>Local Exhaust Ventilation or LEV is used widely in workplaces to extract dust released during work activities.</a:t>
            </a:r>
          </a:p>
          <a:p>
            <a:endParaRPr lang="en-GB" sz="1400" dirty="0"/>
          </a:p>
          <a:p>
            <a:r>
              <a:rPr lang="en-GB" sz="1400" dirty="0"/>
              <a:t>This HSE film describes the basics of Local Exhaust Ventilation or LEV. You are not expected to be a ventilation engineer or ventilation designer. The expectation is that you need to have an understanding of how LEV works, so that you can use LEV effectively to protect your health </a:t>
            </a:r>
            <a:r>
              <a:rPr lang="en-GB" sz="1400" dirty="0">
                <a:solidFill>
                  <a:srgbClr val="00B050"/>
                </a:solidFill>
              </a:rPr>
              <a:t>(play)</a:t>
            </a:r>
          </a:p>
          <a:p>
            <a:endParaRPr lang="en-GB" sz="1400" dirty="0"/>
          </a:p>
          <a:p>
            <a:r>
              <a:rPr lang="en-GB" sz="1400" b="1" dirty="0">
                <a:solidFill>
                  <a:srgbClr val="C00000"/>
                </a:solidFill>
              </a:rPr>
              <a:t>After watching the film (</a:t>
            </a:r>
            <a:r>
              <a:rPr lang="en-GB" sz="1400" b="1" dirty="0" err="1">
                <a:solidFill>
                  <a:srgbClr val="C00000"/>
                </a:solidFill>
              </a:rPr>
              <a:t>smmarise</a:t>
            </a:r>
            <a:r>
              <a:rPr lang="en-GB" sz="1400" b="1" dirty="0">
                <a:solidFill>
                  <a:srgbClr val="C00000"/>
                </a:solidFill>
              </a:rPr>
              <a:t>):</a:t>
            </a:r>
          </a:p>
          <a:p>
            <a:r>
              <a:rPr lang="en-GB" sz="1400" dirty="0"/>
              <a:t>Always remember, LEV will work effectively, only when it is </a:t>
            </a:r>
            <a:r>
              <a:rPr lang="en-GB" sz="1400" b="1" dirty="0"/>
              <a:t>correctly</a:t>
            </a:r>
            <a:endParaRPr lang="en-GB" sz="1400" dirty="0"/>
          </a:p>
          <a:p>
            <a:pPr marL="285750" indent="-285750">
              <a:buFont typeface="Wingdings" panose="05000000000000000000" pitchFamily="2" charset="2"/>
              <a:buChar char="§"/>
            </a:pPr>
            <a:r>
              <a:rPr lang="en-GB" sz="1400" dirty="0"/>
              <a:t>Designed</a:t>
            </a:r>
          </a:p>
          <a:p>
            <a:pPr marL="285750" indent="-285750">
              <a:buFont typeface="Wingdings" panose="05000000000000000000" pitchFamily="2" charset="2"/>
              <a:buChar char="§"/>
            </a:pPr>
            <a:r>
              <a:rPr lang="en-GB" sz="1400" dirty="0"/>
              <a:t>installed</a:t>
            </a:r>
          </a:p>
          <a:p>
            <a:pPr marL="285750" indent="-285750">
              <a:buFont typeface="Wingdings" panose="05000000000000000000" pitchFamily="2" charset="2"/>
              <a:buChar char="§"/>
            </a:pPr>
            <a:r>
              <a:rPr lang="en-GB" sz="1400" dirty="0"/>
              <a:t>Used and </a:t>
            </a:r>
          </a:p>
          <a:p>
            <a:pPr marL="285750" indent="-285750">
              <a:buFont typeface="Wingdings" panose="05000000000000000000" pitchFamily="2" charset="2"/>
              <a:buChar char="§"/>
            </a:pPr>
            <a:r>
              <a:rPr lang="en-GB" sz="1400" dirty="0"/>
              <a:t>Maintained.</a:t>
            </a:r>
          </a:p>
          <a:p>
            <a:endParaRPr lang="en-GB" sz="1400" dirty="0"/>
          </a:p>
          <a:p>
            <a:r>
              <a:rPr lang="en-GB" sz="1400" dirty="0"/>
              <a:t>When these things are in place, LEV can help to protect your precious lungs and your health.</a:t>
            </a:r>
          </a:p>
          <a:p>
            <a:endParaRPr lang="en-GB" dirty="0"/>
          </a:p>
          <a:p>
            <a:r>
              <a:rPr lang="en-GB" dirty="0"/>
              <a:t>1. </a:t>
            </a:r>
            <a:r>
              <a:rPr lang="en-GB" dirty="0">
                <a:solidFill>
                  <a:srgbClr val="0070C0"/>
                </a:solidFill>
              </a:rPr>
              <a:t>Which component of the LEV is key to capturing the dust released by a work activity? </a:t>
            </a:r>
            <a:r>
              <a:rPr lang="en-GB" dirty="0">
                <a:highlight>
                  <a:srgbClr val="FFFF00"/>
                </a:highlight>
              </a:rPr>
              <a:t>(hood)</a:t>
            </a:r>
          </a:p>
        </p:txBody>
      </p:sp>
      <p:sp>
        <p:nvSpPr>
          <p:cNvPr id="4" name="Slide Number Placeholder 3"/>
          <p:cNvSpPr>
            <a:spLocks noGrp="1"/>
          </p:cNvSpPr>
          <p:nvPr>
            <p:ph type="sldNum" sz="quarter" idx="10"/>
          </p:nvPr>
        </p:nvSpPr>
        <p:spPr/>
        <p:txBody>
          <a:bodyPr/>
          <a:lstStyle/>
          <a:p>
            <a:fld id="{050E7122-D7FA-4572-818A-D70EEFFCB670}" type="slidenum">
              <a:rPr lang="en-GB" smtClean="0"/>
              <a:t>2</a:t>
            </a:fld>
            <a:endParaRPr lang="en-GB" dirty="0"/>
          </a:p>
        </p:txBody>
      </p:sp>
    </p:spTree>
    <p:extLst>
      <p:ext uri="{BB962C8B-B14F-4D97-AF65-F5344CB8AC3E}">
        <p14:creationId xmlns:p14="http://schemas.microsoft.com/office/powerpoint/2010/main" val="4163915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82552" y="4703093"/>
            <a:ext cx="4556248" cy="3703638"/>
          </a:xfrm>
        </p:spPr>
        <p:txBody>
          <a:bodyPr/>
          <a:lstStyle/>
          <a:p>
            <a:r>
              <a:rPr lang="en-GB" sz="1400" dirty="0"/>
              <a:t>We learnt from the HSE film that LEV hood design is extremely critical for efficient extraction of dust and other contaminants. There are hundreds of shapes, always based on certain underlying design and ventilation principles. Simply, you will need to use the hood correctly.</a:t>
            </a:r>
          </a:p>
          <a:p>
            <a:endParaRPr lang="en-GB" sz="1400" dirty="0"/>
          </a:p>
          <a:p>
            <a:r>
              <a:rPr lang="en-GB" sz="1400" dirty="0"/>
              <a:t>Always remember, your employers have legal duties to get LEV designed, installed and maintained by a “competent person(s).” We learnt the meaning of competent person in the Unit dealing with health and safety system in GB. Often, home made DIY LEV systems do not work well to provide adequate protection for workers .</a:t>
            </a:r>
          </a:p>
          <a:p>
            <a:endParaRPr lang="en-GB" sz="1400" dirty="0"/>
          </a:p>
          <a:p>
            <a:r>
              <a:rPr lang="en-GB" sz="1400" b="1" dirty="0"/>
              <a:t>Rule of thumb test: </a:t>
            </a:r>
            <a:r>
              <a:rPr lang="en-GB" sz="1400" dirty="0"/>
              <a:t>If designed properly, used correctly and thoroughly maintained, your immediate work space around the hood should be free of fine dust layers.   </a:t>
            </a:r>
          </a:p>
        </p:txBody>
      </p:sp>
      <p:sp>
        <p:nvSpPr>
          <p:cNvPr id="4" name="Slide Number Placeholder 3"/>
          <p:cNvSpPr>
            <a:spLocks noGrp="1"/>
          </p:cNvSpPr>
          <p:nvPr>
            <p:ph type="sldNum" sz="quarter" idx="10"/>
          </p:nvPr>
        </p:nvSpPr>
        <p:spPr/>
        <p:txBody>
          <a:bodyPr/>
          <a:lstStyle/>
          <a:p>
            <a:fld id="{050E7122-D7FA-4572-818A-D70EEFFCB670}" type="slidenum">
              <a:rPr lang="en-GB" smtClean="0"/>
              <a:t>3</a:t>
            </a:fld>
            <a:endParaRPr lang="en-GB" dirty="0"/>
          </a:p>
        </p:txBody>
      </p:sp>
    </p:spTree>
    <p:extLst>
      <p:ext uri="{BB962C8B-B14F-4D97-AF65-F5344CB8AC3E}">
        <p14:creationId xmlns:p14="http://schemas.microsoft.com/office/powerpoint/2010/main" val="1804120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2256" y="4703092"/>
            <a:ext cx="5060057" cy="2753519"/>
          </a:xfrm>
        </p:spPr>
        <p:txBody>
          <a:bodyPr/>
          <a:lstStyle/>
          <a:p>
            <a:r>
              <a:rPr lang="en-GB" sz="1400" dirty="0"/>
              <a:t>You should ensure that the hood is positioned correctly and is placed as close as possible to the point of dust creation.  This is a MUST.</a:t>
            </a:r>
          </a:p>
          <a:p>
            <a:endParaRPr lang="en-GB" sz="1400" dirty="0"/>
          </a:p>
          <a:p>
            <a:r>
              <a:rPr lang="en-GB" sz="1400" dirty="0"/>
              <a:t>So, you need to understand two key points. These are:</a:t>
            </a:r>
          </a:p>
          <a:p>
            <a:pPr marL="171450" indent="-171450">
              <a:buFont typeface="Arial" panose="020B0604020202020204" pitchFamily="34" charset="0"/>
              <a:buChar char="•"/>
            </a:pPr>
            <a:r>
              <a:rPr lang="en-GB" sz="1400" dirty="0"/>
              <a:t>the working zone, shown by the green dotted line and</a:t>
            </a:r>
          </a:p>
          <a:p>
            <a:pPr marL="171450" indent="-171450">
              <a:buFont typeface="Arial" panose="020B0604020202020204" pitchFamily="34" charset="0"/>
              <a:buChar char="•"/>
            </a:pPr>
            <a:r>
              <a:rPr lang="en-GB" sz="1400" dirty="0"/>
              <a:t>the capture zone of the hood, shown by the yellow dotted line.  </a:t>
            </a:r>
          </a:p>
          <a:p>
            <a:pPr marL="171450" indent="-171450">
              <a:buFont typeface="Arial" panose="020B0604020202020204" pitchFamily="34" charset="0"/>
              <a:buChar char="•"/>
            </a:pPr>
            <a:endParaRPr lang="en-GB" sz="1400" dirty="0"/>
          </a:p>
          <a:p>
            <a:r>
              <a:rPr lang="en-GB" sz="1400" dirty="0"/>
              <a:t>If we look at the pictures, good capture is achieved when the work is done well within the capture zone of the hood. Always remember this, please. It can help to save your health.</a:t>
            </a:r>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050E7122-D7FA-4572-818A-D70EEFFCB670}" type="slidenum">
              <a:rPr lang="en-GB" smtClean="0"/>
              <a:t>4</a:t>
            </a:fld>
            <a:endParaRPr lang="en-GB" dirty="0"/>
          </a:p>
        </p:txBody>
      </p:sp>
    </p:spTree>
    <p:extLst>
      <p:ext uri="{BB962C8B-B14F-4D97-AF65-F5344CB8AC3E}">
        <p14:creationId xmlns:p14="http://schemas.microsoft.com/office/powerpoint/2010/main" val="421704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82552" y="4703093"/>
            <a:ext cx="4446059" cy="4049662"/>
          </a:xfrm>
        </p:spPr>
        <p:txBody>
          <a:bodyPr/>
          <a:lstStyle/>
          <a:p>
            <a:r>
              <a:rPr lang="en-GB" sz="1400" dirty="0"/>
              <a:t>So, in order to use the hood properly, you need to know the capture zone of the hood. This film shows an engineer determining the capture zone </a:t>
            </a:r>
            <a:r>
              <a:rPr lang="en-GB" sz="1400" dirty="0">
                <a:solidFill>
                  <a:srgbClr val="00B050"/>
                </a:solidFill>
              </a:rPr>
              <a:t>(Play the film)</a:t>
            </a:r>
            <a:r>
              <a:rPr lang="en-GB" sz="1400" dirty="0"/>
              <a:t>. </a:t>
            </a:r>
          </a:p>
          <a:p>
            <a:endParaRPr lang="en-GB" sz="1400" dirty="0"/>
          </a:p>
          <a:p>
            <a:r>
              <a:rPr lang="en-GB" sz="1400" b="1" dirty="0"/>
              <a:t>After playing the film: </a:t>
            </a:r>
          </a:p>
          <a:p>
            <a:r>
              <a:rPr lang="en-GB" sz="1400" dirty="0"/>
              <a:t>Your employer must establish the capture zone for the hood you use and tell you about it. It is nice, if it can be marked up on each hood for everyone to see. </a:t>
            </a:r>
          </a:p>
          <a:p>
            <a:endParaRPr lang="en-GB" sz="1400" dirty="0"/>
          </a:p>
          <a:p>
            <a:r>
              <a:rPr lang="en-GB" sz="1400" dirty="0"/>
              <a:t>Your employer must train you to do the job including how to do that within the capture zone of the hood, when LEV is used. </a:t>
            </a:r>
          </a:p>
          <a:p>
            <a:endParaRPr lang="en-GB" sz="1400" b="1" dirty="0"/>
          </a:p>
          <a:p>
            <a:r>
              <a:rPr lang="en-GB" dirty="0"/>
              <a:t>Group activity: Determine capture distance of hoods at your workshop. Use a home spray filled with water and a mobile to determine the approximate boundary line of the capture zone. Reduced lighting will help</a:t>
            </a:r>
          </a:p>
          <a:p>
            <a:r>
              <a:rPr lang="en-GB" dirty="0"/>
              <a:t>Do you always work within the capture distance. </a:t>
            </a:r>
          </a:p>
        </p:txBody>
      </p:sp>
      <p:sp>
        <p:nvSpPr>
          <p:cNvPr id="4" name="Slide Number Placeholder 3"/>
          <p:cNvSpPr>
            <a:spLocks noGrp="1"/>
          </p:cNvSpPr>
          <p:nvPr>
            <p:ph type="sldNum" sz="quarter" idx="10"/>
          </p:nvPr>
        </p:nvSpPr>
        <p:spPr/>
        <p:txBody>
          <a:bodyPr/>
          <a:lstStyle/>
          <a:p>
            <a:fld id="{050E7122-D7FA-4572-818A-D70EEFFCB670}" type="slidenum">
              <a:rPr lang="en-GB" smtClean="0"/>
              <a:t>5</a:t>
            </a:fld>
            <a:endParaRPr lang="en-GB" dirty="0"/>
          </a:p>
        </p:txBody>
      </p:sp>
    </p:spTree>
    <p:extLst>
      <p:ext uri="{BB962C8B-B14F-4D97-AF65-F5344CB8AC3E}">
        <p14:creationId xmlns:p14="http://schemas.microsoft.com/office/powerpoint/2010/main" val="2023374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82552" y="4703093"/>
            <a:ext cx="4446059" cy="3545606"/>
          </a:xfrm>
        </p:spPr>
        <p:txBody>
          <a:bodyPr/>
          <a:lstStyle/>
          <a:p>
            <a:endParaRPr lang="en-GB" dirty="0"/>
          </a:p>
          <a:p>
            <a:endParaRPr lang="en-GB" sz="1400" dirty="0"/>
          </a:p>
          <a:p>
            <a:endParaRPr lang="en-GB" dirty="0"/>
          </a:p>
        </p:txBody>
      </p:sp>
      <p:sp>
        <p:nvSpPr>
          <p:cNvPr id="4" name="Slide Number Placeholder 3"/>
          <p:cNvSpPr>
            <a:spLocks noGrp="1"/>
          </p:cNvSpPr>
          <p:nvPr>
            <p:ph type="sldNum" sz="quarter" idx="10"/>
          </p:nvPr>
        </p:nvSpPr>
        <p:spPr/>
        <p:txBody>
          <a:bodyPr/>
          <a:lstStyle/>
          <a:p>
            <a:fld id="{050E7122-D7FA-4572-818A-D70EEFFCB670}" type="slidenum">
              <a:rPr lang="en-GB" smtClean="0"/>
              <a:t>6</a:t>
            </a:fld>
            <a:endParaRPr lang="en-GB" dirty="0"/>
          </a:p>
        </p:txBody>
      </p:sp>
      <p:sp>
        <p:nvSpPr>
          <p:cNvPr id="5" name="Rectangle 4">
            <a:extLst>
              <a:ext uri="{FF2B5EF4-FFF2-40B4-BE49-F238E27FC236}">
                <a16:creationId xmlns:a16="http://schemas.microsoft.com/office/drawing/2014/main" id="{30F65145-C9FE-46E9-B322-8C4ECA82AC5C}"/>
              </a:ext>
            </a:extLst>
          </p:cNvPr>
          <p:cNvSpPr/>
          <p:nvPr/>
        </p:nvSpPr>
        <p:spPr>
          <a:xfrm>
            <a:off x="1082553" y="4576291"/>
            <a:ext cx="4268216" cy="1052019"/>
          </a:xfrm>
          <a:prstGeom prst="rect">
            <a:avLst/>
          </a:prstGeom>
        </p:spPr>
        <p:txBody>
          <a:bodyPr wrap="square">
            <a:spAutoFit/>
          </a:bodyPr>
          <a:lstStyle/>
          <a:p>
            <a:pPr>
              <a:lnSpc>
                <a:spcPct val="115000"/>
              </a:lnSpc>
              <a:spcAft>
                <a:spcPts val="1000"/>
              </a:spcAft>
            </a:pPr>
            <a:r>
              <a:rPr lang="en-GB" sz="1200" dirty="0">
                <a:latin typeface="Arial" panose="020B0604020202020204" pitchFamily="34" charset="0"/>
                <a:ea typeface="Calibri" panose="020F0502020204030204" pitchFamily="34" charset="0"/>
                <a:cs typeface="Arial" panose="020B0604020202020204" pitchFamily="34" charset="0"/>
              </a:rPr>
              <a:t>In this short film, Professor Fishwick is using a LOcHER LEV model to demonstrate the relationship between the capture zone and the working zone.</a:t>
            </a:r>
          </a:p>
          <a:p>
            <a:pPr>
              <a:lnSpc>
                <a:spcPct val="115000"/>
              </a:lnSpc>
              <a:spcAft>
                <a:spcPts val="1000"/>
              </a:spcAft>
            </a:pPr>
            <a:endParaRPr lang="en-GB" sz="1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5035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82552" y="4703093"/>
            <a:ext cx="4446059" cy="3833638"/>
          </a:xfrm>
        </p:spPr>
        <p:txBody>
          <a:bodyPr/>
          <a:lstStyle/>
          <a:p>
            <a:r>
              <a:rPr lang="en-GB" sz="1400" dirty="0"/>
              <a:t>So, in summary – from the slide</a:t>
            </a:r>
          </a:p>
        </p:txBody>
      </p:sp>
      <p:sp>
        <p:nvSpPr>
          <p:cNvPr id="4" name="Slide Number Placeholder 3"/>
          <p:cNvSpPr>
            <a:spLocks noGrp="1"/>
          </p:cNvSpPr>
          <p:nvPr>
            <p:ph type="sldNum" sz="quarter" idx="10"/>
          </p:nvPr>
        </p:nvSpPr>
        <p:spPr/>
        <p:txBody>
          <a:bodyPr/>
          <a:lstStyle/>
          <a:p>
            <a:fld id="{050E7122-D7FA-4572-818A-D70EEFFCB670}" type="slidenum">
              <a:rPr lang="en-GB" smtClean="0"/>
              <a:t>7</a:t>
            </a:fld>
            <a:endParaRPr lang="en-GB" dirty="0"/>
          </a:p>
        </p:txBody>
      </p:sp>
    </p:spTree>
    <p:extLst>
      <p:ext uri="{BB962C8B-B14F-4D97-AF65-F5344CB8AC3E}">
        <p14:creationId xmlns:p14="http://schemas.microsoft.com/office/powerpoint/2010/main" val="2698241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82552" y="4703093"/>
            <a:ext cx="4446059" cy="2033438"/>
          </a:xfrm>
        </p:spPr>
        <p:txBody>
          <a:bodyPr/>
          <a:lstStyle/>
          <a:p>
            <a:r>
              <a:rPr lang="en-GB" sz="1400" dirty="0"/>
              <a:t>Please, read this handy booklet https://www.hse.gov.uk/pUbns/indg409.pdf, down loadable from the HSE website. Please make sure you use the information to protect your precious lungs. Every breath counts.</a:t>
            </a:r>
          </a:p>
          <a:p>
            <a:endParaRPr lang="en-GB" sz="1400" dirty="0"/>
          </a:p>
          <a:p>
            <a:r>
              <a:rPr lang="en-GB" sz="1400" dirty="0"/>
              <a:t>You can also watch a film</a:t>
            </a:r>
          </a:p>
          <a:p>
            <a:r>
              <a:rPr lang="en-GB" sz="1400" dirty="0">
                <a:hlinkClick r:id="rId3"/>
              </a:rPr>
              <a:t>https://www.youtube.com/watch?v=</a:t>
            </a:r>
            <a:r>
              <a:rPr lang="en-GB" sz="1400" dirty="0" err="1">
                <a:hlinkClick r:id="rId3"/>
              </a:rPr>
              <a:t>0u82VqWriSc</a:t>
            </a:r>
            <a:endParaRPr lang="en-GB" sz="1400" dirty="0"/>
          </a:p>
          <a:p>
            <a:endParaRPr lang="en-GB" sz="1400" dirty="0"/>
          </a:p>
        </p:txBody>
      </p:sp>
      <p:sp>
        <p:nvSpPr>
          <p:cNvPr id="4" name="Slide Number Placeholder 3"/>
          <p:cNvSpPr>
            <a:spLocks noGrp="1"/>
          </p:cNvSpPr>
          <p:nvPr>
            <p:ph type="sldNum" sz="quarter" idx="10"/>
          </p:nvPr>
        </p:nvSpPr>
        <p:spPr/>
        <p:txBody>
          <a:bodyPr/>
          <a:lstStyle/>
          <a:p>
            <a:fld id="{050E7122-D7FA-4572-818A-D70EEFFCB670}" type="slidenum">
              <a:rPr lang="en-GB" smtClean="0"/>
              <a:t>8</a:t>
            </a:fld>
            <a:endParaRPr lang="en-GB" dirty="0"/>
          </a:p>
        </p:txBody>
      </p:sp>
    </p:spTree>
    <p:extLst>
      <p:ext uri="{BB962C8B-B14F-4D97-AF65-F5344CB8AC3E}">
        <p14:creationId xmlns:p14="http://schemas.microsoft.com/office/powerpoint/2010/main" val="1507689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60413"/>
            <a:ext cx="4935538" cy="3703637"/>
          </a:xfrm>
        </p:spPr>
      </p:sp>
      <p:sp>
        <p:nvSpPr>
          <p:cNvPr id="3" name="Notes Placeholder 2"/>
          <p:cNvSpPr>
            <a:spLocks noGrp="1"/>
          </p:cNvSpPr>
          <p:nvPr>
            <p:ph type="body" idx="1"/>
          </p:nvPr>
        </p:nvSpPr>
        <p:spPr>
          <a:xfrm>
            <a:off x="666909" y="4689516"/>
            <a:ext cx="5335270" cy="4422734"/>
          </a:xfrm>
        </p:spPr>
        <p:txBody>
          <a:bodyPr/>
          <a:lstStyle/>
          <a:p>
            <a:endParaRPr lang="en-GB" sz="1000" dirty="0"/>
          </a:p>
          <a:p>
            <a:r>
              <a:rPr lang="en-GB" b="1" dirty="0">
                <a:solidFill>
                  <a:srgbClr val="00B050"/>
                </a:solidFill>
              </a:rPr>
              <a:t>Optional Activities </a:t>
            </a:r>
            <a:r>
              <a:rPr lang="en-GB" dirty="0"/>
              <a:t>(intended to reinforce understanding and encourage exposure control actions)</a:t>
            </a:r>
          </a:p>
          <a:p>
            <a:pPr marL="228600" lvl="0" indent="-228600">
              <a:buAutoNum type="arabicPeriod"/>
            </a:pPr>
            <a:r>
              <a:rPr lang="en-GB" dirty="0"/>
              <a:t>Invite your audience to electronically access HSE’s  guidance “Controlling Airborne Contaminants at Work” (</a:t>
            </a:r>
            <a:r>
              <a:rPr lang="en-GB" dirty="0">
                <a:hlinkClick r:id="rId3"/>
              </a:rPr>
              <a:t>https://www.hse.gov.uk/pubns/priced/hsg258.pdf</a:t>
            </a:r>
            <a:r>
              <a:rPr lang="en-GB" dirty="0"/>
              <a:t>) and take a causal look at the pictures and diagrams to get-to-know the important “Dos and Don’ts” when using a LEV. They </a:t>
            </a:r>
            <a:r>
              <a:rPr lang="en-GB" u="sng" dirty="0"/>
              <a:t>don’t </a:t>
            </a:r>
            <a:r>
              <a:rPr lang="en-GB" dirty="0"/>
              <a:t>have to read and understand the technicalities, just the Dos and Don’ts</a:t>
            </a:r>
          </a:p>
          <a:p>
            <a:pPr marL="228600" lvl="0" indent="-228600">
              <a:buAutoNum type="arabicPeriod"/>
            </a:pPr>
            <a:r>
              <a:rPr lang="en-GB" dirty="0"/>
              <a:t>A rule of thumb approach to determining the capture zone of a LEV hood is one face diameter of the hood.  Ask your trainees to do a rule of thumb estimation of a hood at your workplace and compare it with  technically measured data</a:t>
            </a:r>
          </a:p>
          <a:p>
            <a:pPr marL="228600" lvl="0" indent="-228600">
              <a:buAutoNum type="arabicPeriod"/>
            </a:pPr>
            <a:r>
              <a:rPr lang="en-GB" dirty="0"/>
              <a:t>Here is an example from HSE to show the usefulness of a LEV extraction bench: </a:t>
            </a:r>
            <a:r>
              <a:rPr lang="en-GB" dirty="0">
                <a:hlinkClick r:id="rId4"/>
              </a:rPr>
              <a:t>https://www.youtube.com/watch?v=08npoAcH3gc</a:t>
            </a:r>
            <a:endParaRPr lang="en-GB" dirty="0"/>
          </a:p>
          <a:p>
            <a:pPr marL="228600" lvl="0" indent="-228600">
              <a:buAutoNum type="arabicPeriod"/>
            </a:pPr>
            <a:r>
              <a:rPr lang="en-GB" dirty="0"/>
              <a:t>When the extraction is OFF, it appears that the dust is falling towards the bench. However much slowly and most importantly much of the unseen (by the naked eye) very fine dust will drift towards the breathing zone.  This fine dust can be visualised with a torch on a mobile phone, when the background light is lowered.</a:t>
            </a:r>
          </a:p>
          <a:p>
            <a:pPr marL="228600" lvl="0" indent="-228600">
              <a:buAutoNum type="arabicPeriod"/>
            </a:pPr>
            <a:r>
              <a:rPr lang="en-GB" dirty="0"/>
              <a:t>Here is an example using welding activity. (exposure welding fume it can cause cancer)</a:t>
            </a:r>
          </a:p>
          <a:p>
            <a:pPr lvl="0"/>
            <a:r>
              <a:rPr lang="en-GB" dirty="0">
                <a:hlinkClick r:id="rId5"/>
              </a:rPr>
              <a:t>https://www.youtube.com/watch?v=Zkut2KYwMwk&amp;feature=emb_logo</a:t>
            </a:r>
            <a:endParaRPr lang="en-GB" dirty="0"/>
          </a:p>
          <a:p>
            <a:pPr lvl="0"/>
            <a:endParaRPr lang="en-GB" dirty="0"/>
          </a:p>
          <a:p>
            <a:endParaRPr lang="en-GB" sz="1000" dirty="0"/>
          </a:p>
          <a:p>
            <a:endParaRPr lang="en-GB" sz="1000" dirty="0"/>
          </a:p>
        </p:txBody>
      </p:sp>
      <p:sp>
        <p:nvSpPr>
          <p:cNvPr id="5" name="Rectangle 4"/>
          <p:cNvSpPr/>
          <p:nvPr/>
        </p:nvSpPr>
        <p:spPr>
          <a:xfrm>
            <a:off x="960419" y="4687804"/>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9</a:t>
            </a:fld>
            <a:endParaRPr lang="en-GB" dirty="0"/>
          </a:p>
        </p:txBody>
      </p:sp>
    </p:spTree>
    <p:extLst>
      <p:ext uri="{BB962C8B-B14F-4D97-AF65-F5344CB8AC3E}">
        <p14:creationId xmlns:p14="http://schemas.microsoft.com/office/powerpoint/2010/main" val="2479376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0663-14CE-4EE1-9E26-D6C504DEEB7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6161B2FF-633E-4F2E-BA97-65E8B5E6ADF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5E342D-0907-422D-804A-F12DCDF34C00}"/>
              </a:ext>
            </a:extLst>
          </p:cNvPr>
          <p:cNvSpPr>
            <a:spLocks noGrp="1"/>
          </p:cNvSpPr>
          <p:nvPr>
            <p:ph type="dt" sz="half" idx="10"/>
          </p:nvPr>
        </p:nvSpPr>
        <p:spPr/>
        <p:txBody>
          <a:bodyPr/>
          <a:lstStyle/>
          <a:p>
            <a:fld id="{DB7F361D-13DA-4D05-94E1-F3A04356F85C}" type="datetimeFigureOut">
              <a:rPr lang="en-GB" smtClean="0"/>
              <a:t>26/04/2021</a:t>
            </a:fld>
            <a:endParaRPr lang="en-GB" dirty="0"/>
          </a:p>
        </p:txBody>
      </p:sp>
      <p:sp>
        <p:nvSpPr>
          <p:cNvPr id="5" name="Footer Placeholder 4">
            <a:extLst>
              <a:ext uri="{FF2B5EF4-FFF2-40B4-BE49-F238E27FC236}">
                <a16:creationId xmlns:a16="http://schemas.microsoft.com/office/drawing/2014/main" id="{343D1983-660F-4381-B188-998A76B9AE2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73E9274-2326-4BF0-9F06-20F8B8B818BB}"/>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846693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451CE-D1E8-48C3-AEED-31F7AFEB433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F5F3FA-73BC-4396-84C4-A19DC280A4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D08B55-2ED6-4881-8D41-AF487C1B7792}"/>
              </a:ext>
            </a:extLst>
          </p:cNvPr>
          <p:cNvSpPr>
            <a:spLocks noGrp="1"/>
          </p:cNvSpPr>
          <p:nvPr>
            <p:ph type="dt" sz="half" idx="10"/>
          </p:nvPr>
        </p:nvSpPr>
        <p:spPr/>
        <p:txBody>
          <a:bodyPr/>
          <a:lstStyle/>
          <a:p>
            <a:fld id="{DB7F361D-13DA-4D05-94E1-F3A04356F85C}" type="datetimeFigureOut">
              <a:rPr lang="en-GB" smtClean="0"/>
              <a:t>26/04/2021</a:t>
            </a:fld>
            <a:endParaRPr lang="en-GB" dirty="0"/>
          </a:p>
        </p:txBody>
      </p:sp>
      <p:sp>
        <p:nvSpPr>
          <p:cNvPr id="5" name="Footer Placeholder 4">
            <a:extLst>
              <a:ext uri="{FF2B5EF4-FFF2-40B4-BE49-F238E27FC236}">
                <a16:creationId xmlns:a16="http://schemas.microsoft.com/office/drawing/2014/main" id="{AC7FD516-5248-4B2E-B124-11988F8BBDB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3E92625-49C9-43B9-853C-47B1553629B2}"/>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4292153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05D26F-B35C-434D-B0A0-FFE3BC6E45C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158E79-3070-4DCE-AAFB-BAD12E03D86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4B6AA5-16F2-4F8C-9267-1BF47AF0BA7E}"/>
              </a:ext>
            </a:extLst>
          </p:cNvPr>
          <p:cNvSpPr>
            <a:spLocks noGrp="1"/>
          </p:cNvSpPr>
          <p:nvPr>
            <p:ph type="dt" sz="half" idx="10"/>
          </p:nvPr>
        </p:nvSpPr>
        <p:spPr/>
        <p:txBody>
          <a:bodyPr/>
          <a:lstStyle/>
          <a:p>
            <a:fld id="{DB7F361D-13DA-4D05-94E1-F3A04356F85C}" type="datetimeFigureOut">
              <a:rPr lang="en-GB" smtClean="0"/>
              <a:t>26/04/2021</a:t>
            </a:fld>
            <a:endParaRPr lang="en-GB" dirty="0"/>
          </a:p>
        </p:txBody>
      </p:sp>
      <p:sp>
        <p:nvSpPr>
          <p:cNvPr id="5" name="Footer Placeholder 4">
            <a:extLst>
              <a:ext uri="{FF2B5EF4-FFF2-40B4-BE49-F238E27FC236}">
                <a16:creationId xmlns:a16="http://schemas.microsoft.com/office/drawing/2014/main" id="{70BDE983-0E43-4EDE-A249-F263CDFAB5C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6740761-0383-4A73-8693-32AC4E286AF0}"/>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418796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69510-6B25-4068-97D5-A2DE89DC72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8CC5E5-10BE-4D13-9CF8-09C3C667E5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A38597-05B5-466A-8CC5-945B7E34EF9D}"/>
              </a:ext>
            </a:extLst>
          </p:cNvPr>
          <p:cNvSpPr>
            <a:spLocks noGrp="1"/>
          </p:cNvSpPr>
          <p:nvPr>
            <p:ph type="dt" sz="half" idx="10"/>
          </p:nvPr>
        </p:nvSpPr>
        <p:spPr/>
        <p:txBody>
          <a:bodyPr/>
          <a:lstStyle/>
          <a:p>
            <a:fld id="{DB7F361D-13DA-4D05-94E1-F3A04356F85C}" type="datetimeFigureOut">
              <a:rPr lang="en-GB" smtClean="0"/>
              <a:t>26/04/2021</a:t>
            </a:fld>
            <a:endParaRPr lang="en-GB" dirty="0"/>
          </a:p>
        </p:txBody>
      </p:sp>
      <p:sp>
        <p:nvSpPr>
          <p:cNvPr id="5" name="Footer Placeholder 4">
            <a:extLst>
              <a:ext uri="{FF2B5EF4-FFF2-40B4-BE49-F238E27FC236}">
                <a16:creationId xmlns:a16="http://schemas.microsoft.com/office/drawing/2014/main" id="{8A408305-0CC5-4AFA-AF4D-5CD35B02685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DD2D657-8566-4CD5-B133-FE08DB44C748}"/>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1863388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08EB-A17E-4016-913F-88364E69B3E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F02CB1E-E393-4ED6-9CD6-8090BA549D7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2FF7AA-4D55-4A2D-A33E-8E4B0240E9D7}"/>
              </a:ext>
            </a:extLst>
          </p:cNvPr>
          <p:cNvSpPr>
            <a:spLocks noGrp="1"/>
          </p:cNvSpPr>
          <p:nvPr>
            <p:ph type="dt" sz="half" idx="10"/>
          </p:nvPr>
        </p:nvSpPr>
        <p:spPr/>
        <p:txBody>
          <a:bodyPr/>
          <a:lstStyle/>
          <a:p>
            <a:fld id="{DB7F361D-13DA-4D05-94E1-F3A04356F85C}" type="datetimeFigureOut">
              <a:rPr lang="en-GB" smtClean="0"/>
              <a:t>26/04/2021</a:t>
            </a:fld>
            <a:endParaRPr lang="en-GB" dirty="0"/>
          </a:p>
        </p:txBody>
      </p:sp>
      <p:sp>
        <p:nvSpPr>
          <p:cNvPr id="5" name="Footer Placeholder 4">
            <a:extLst>
              <a:ext uri="{FF2B5EF4-FFF2-40B4-BE49-F238E27FC236}">
                <a16:creationId xmlns:a16="http://schemas.microsoft.com/office/drawing/2014/main" id="{4F557846-DBF9-49B9-BA78-7E006BC27D0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0B119C8-1C64-45A1-A9F4-318B7E128ADB}"/>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208411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C332D-3111-4376-ADA8-F30DAB7A8F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D05027-ABEB-4140-9A99-2F68215770B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EED4D9D-CB9B-4DB6-8084-3D02E1BF897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542EFC5-A5F3-4D8E-B190-65B544C4859B}"/>
              </a:ext>
            </a:extLst>
          </p:cNvPr>
          <p:cNvSpPr>
            <a:spLocks noGrp="1"/>
          </p:cNvSpPr>
          <p:nvPr>
            <p:ph type="dt" sz="half" idx="10"/>
          </p:nvPr>
        </p:nvSpPr>
        <p:spPr/>
        <p:txBody>
          <a:bodyPr/>
          <a:lstStyle/>
          <a:p>
            <a:fld id="{DB7F361D-13DA-4D05-94E1-F3A04356F85C}" type="datetimeFigureOut">
              <a:rPr lang="en-GB" smtClean="0"/>
              <a:t>26/04/2021</a:t>
            </a:fld>
            <a:endParaRPr lang="en-GB" dirty="0"/>
          </a:p>
        </p:txBody>
      </p:sp>
      <p:sp>
        <p:nvSpPr>
          <p:cNvPr id="6" name="Footer Placeholder 5">
            <a:extLst>
              <a:ext uri="{FF2B5EF4-FFF2-40B4-BE49-F238E27FC236}">
                <a16:creationId xmlns:a16="http://schemas.microsoft.com/office/drawing/2014/main" id="{F4606B4C-8F1B-4368-9C48-A21845D6BBA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30F446A-3B40-40C3-99CB-D44589B79198}"/>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3101272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42EA8-ED77-44D5-B6DA-DED2D640A65C}"/>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776593-3692-4ACB-BE25-A9E2BD7DF9C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670A404-E007-4345-8410-232BF17A0FB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34AD31-437E-4A82-AF1A-BE2040CD16B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B71EA-81B1-4C33-9FF6-E3E92D413B2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987E04E-38F4-4959-A12E-ECF8E5E58C73}"/>
              </a:ext>
            </a:extLst>
          </p:cNvPr>
          <p:cNvSpPr>
            <a:spLocks noGrp="1"/>
          </p:cNvSpPr>
          <p:nvPr>
            <p:ph type="dt" sz="half" idx="10"/>
          </p:nvPr>
        </p:nvSpPr>
        <p:spPr/>
        <p:txBody>
          <a:bodyPr/>
          <a:lstStyle/>
          <a:p>
            <a:fld id="{DB7F361D-13DA-4D05-94E1-F3A04356F85C}" type="datetimeFigureOut">
              <a:rPr lang="en-GB" smtClean="0"/>
              <a:t>26/04/2021</a:t>
            </a:fld>
            <a:endParaRPr lang="en-GB" dirty="0"/>
          </a:p>
        </p:txBody>
      </p:sp>
      <p:sp>
        <p:nvSpPr>
          <p:cNvPr id="8" name="Footer Placeholder 7">
            <a:extLst>
              <a:ext uri="{FF2B5EF4-FFF2-40B4-BE49-F238E27FC236}">
                <a16:creationId xmlns:a16="http://schemas.microsoft.com/office/drawing/2014/main" id="{E0C2B9B3-2034-4DCF-A46A-73DEBE72DF2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DD1B6030-CDA7-4485-BD2A-DAC95DAC3717}"/>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2907527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38D28-7265-4F8B-A5E9-BD0E33F4C3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36913D4-E538-4B9C-AB9D-24DE18EBBBB1}"/>
              </a:ext>
            </a:extLst>
          </p:cNvPr>
          <p:cNvSpPr>
            <a:spLocks noGrp="1"/>
          </p:cNvSpPr>
          <p:nvPr>
            <p:ph type="dt" sz="half" idx="10"/>
          </p:nvPr>
        </p:nvSpPr>
        <p:spPr/>
        <p:txBody>
          <a:bodyPr/>
          <a:lstStyle/>
          <a:p>
            <a:fld id="{DB7F361D-13DA-4D05-94E1-F3A04356F85C}" type="datetimeFigureOut">
              <a:rPr lang="en-GB" smtClean="0"/>
              <a:t>26/04/2021</a:t>
            </a:fld>
            <a:endParaRPr lang="en-GB" dirty="0"/>
          </a:p>
        </p:txBody>
      </p:sp>
      <p:sp>
        <p:nvSpPr>
          <p:cNvPr id="4" name="Footer Placeholder 3">
            <a:extLst>
              <a:ext uri="{FF2B5EF4-FFF2-40B4-BE49-F238E27FC236}">
                <a16:creationId xmlns:a16="http://schemas.microsoft.com/office/drawing/2014/main" id="{E4D8911E-86E9-4050-85C1-2868D090792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CCC9FF70-654D-4768-9F69-DC9080FD97C9}"/>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2520924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A9D14C-8169-4D9A-B0EA-1F003D316FF8}"/>
              </a:ext>
            </a:extLst>
          </p:cNvPr>
          <p:cNvSpPr>
            <a:spLocks noGrp="1"/>
          </p:cNvSpPr>
          <p:nvPr>
            <p:ph type="dt" sz="half" idx="10"/>
          </p:nvPr>
        </p:nvSpPr>
        <p:spPr/>
        <p:txBody>
          <a:bodyPr/>
          <a:lstStyle/>
          <a:p>
            <a:fld id="{DB7F361D-13DA-4D05-94E1-F3A04356F85C}" type="datetimeFigureOut">
              <a:rPr lang="en-GB" smtClean="0"/>
              <a:t>26/04/2021</a:t>
            </a:fld>
            <a:endParaRPr lang="en-GB" dirty="0"/>
          </a:p>
        </p:txBody>
      </p:sp>
      <p:sp>
        <p:nvSpPr>
          <p:cNvPr id="3" name="Footer Placeholder 2">
            <a:extLst>
              <a:ext uri="{FF2B5EF4-FFF2-40B4-BE49-F238E27FC236}">
                <a16:creationId xmlns:a16="http://schemas.microsoft.com/office/drawing/2014/main" id="{91C0EDA4-6847-4F5C-8336-ADE8EB17ECA7}"/>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DB5A9AA-AC5D-4B84-9E76-B4D9322CC9AC}"/>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3206818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3E3A0-4E38-46BF-B163-24C11930F9F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FD0787A-A34E-4478-9633-CB6EEE8CEAC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290F8BA-0607-4CB1-A66C-EC69FDED59F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66FDDCE-9561-4A2B-A80F-9E7E75462AE0}"/>
              </a:ext>
            </a:extLst>
          </p:cNvPr>
          <p:cNvSpPr>
            <a:spLocks noGrp="1"/>
          </p:cNvSpPr>
          <p:nvPr>
            <p:ph type="dt" sz="half" idx="10"/>
          </p:nvPr>
        </p:nvSpPr>
        <p:spPr/>
        <p:txBody>
          <a:bodyPr/>
          <a:lstStyle/>
          <a:p>
            <a:fld id="{DB7F361D-13DA-4D05-94E1-F3A04356F85C}" type="datetimeFigureOut">
              <a:rPr lang="en-GB" smtClean="0"/>
              <a:t>26/04/2021</a:t>
            </a:fld>
            <a:endParaRPr lang="en-GB" dirty="0"/>
          </a:p>
        </p:txBody>
      </p:sp>
      <p:sp>
        <p:nvSpPr>
          <p:cNvPr id="6" name="Footer Placeholder 5">
            <a:extLst>
              <a:ext uri="{FF2B5EF4-FFF2-40B4-BE49-F238E27FC236}">
                <a16:creationId xmlns:a16="http://schemas.microsoft.com/office/drawing/2014/main" id="{88CA30F3-9E1E-40F9-86DE-EE6E3E077BD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328C406-7372-4F55-8B31-E68E75C38B2A}"/>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580869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AF216-4509-4230-A691-F8510DE568D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F028B3E-D2F3-4D0B-BDD5-BC9514CE2CD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438E7C3A-4ACA-4F4F-A7B6-1FBE390E47F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1BA20DD-9F8E-4E4F-BC2A-56387EC780CE}"/>
              </a:ext>
            </a:extLst>
          </p:cNvPr>
          <p:cNvSpPr>
            <a:spLocks noGrp="1"/>
          </p:cNvSpPr>
          <p:nvPr>
            <p:ph type="dt" sz="half" idx="10"/>
          </p:nvPr>
        </p:nvSpPr>
        <p:spPr/>
        <p:txBody>
          <a:bodyPr/>
          <a:lstStyle/>
          <a:p>
            <a:fld id="{DB7F361D-13DA-4D05-94E1-F3A04356F85C}" type="datetimeFigureOut">
              <a:rPr lang="en-GB" smtClean="0"/>
              <a:t>26/04/2021</a:t>
            </a:fld>
            <a:endParaRPr lang="en-GB" dirty="0"/>
          </a:p>
        </p:txBody>
      </p:sp>
      <p:sp>
        <p:nvSpPr>
          <p:cNvPr id="6" name="Footer Placeholder 5">
            <a:extLst>
              <a:ext uri="{FF2B5EF4-FFF2-40B4-BE49-F238E27FC236}">
                <a16:creationId xmlns:a16="http://schemas.microsoft.com/office/drawing/2014/main" id="{11295557-53A9-4B85-B27A-4CFD6BB93CA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A8AAC9D-EED1-490F-A799-BB9787B24D68}"/>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4261788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B490D6-E78F-4347-9929-6F99B860F30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CE8E6F-D772-46B9-9CE2-D77F9839519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72E6E1-C4DA-45F8-A185-AD4AA6773B4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B7F361D-13DA-4D05-94E1-F3A04356F85C}" type="datetimeFigureOut">
              <a:rPr lang="en-GB" smtClean="0"/>
              <a:t>26/04/2021</a:t>
            </a:fld>
            <a:endParaRPr lang="en-GB" dirty="0"/>
          </a:p>
        </p:txBody>
      </p:sp>
      <p:sp>
        <p:nvSpPr>
          <p:cNvPr id="5" name="Footer Placeholder 4">
            <a:extLst>
              <a:ext uri="{FF2B5EF4-FFF2-40B4-BE49-F238E27FC236}">
                <a16:creationId xmlns:a16="http://schemas.microsoft.com/office/drawing/2014/main" id="{E6902743-D196-449D-8E2F-1B83752534D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6BE8B07A-E021-432F-BCF5-EE75EED310D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B36CE2-65BA-4721-BB1A-1EDB821F77A6}" type="slidenum">
              <a:rPr lang="en-GB" smtClean="0"/>
              <a:t>‹#›</a:t>
            </a:fld>
            <a:endParaRPr lang="en-GB" dirty="0"/>
          </a:p>
        </p:txBody>
      </p:sp>
    </p:spTree>
    <p:extLst>
      <p:ext uri="{BB962C8B-B14F-4D97-AF65-F5344CB8AC3E}">
        <p14:creationId xmlns:p14="http://schemas.microsoft.com/office/powerpoint/2010/main" val="16394048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youtube.com/watch?v=Ky8y2jDk6i8"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www.youtube.com/watch?v=SwM_KQRQ8aI"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youtu.be/x0vgIkPe2K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7" y="2805959"/>
            <a:ext cx="8064890" cy="1440158"/>
          </a:xfrm>
        </p:spPr>
        <p:txBody>
          <a:bodyPr/>
          <a:lstStyle/>
          <a:p>
            <a:pPr marL="182880" indent="0">
              <a:buNone/>
            </a:pPr>
            <a:r>
              <a:rPr lang="en-GB" sz="4000" b="1" dirty="0">
                <a:ln w="0"/>
                <a:solidFill>
                  <a:schemeClr val="tx1"/>
                </a:solidFill>
                <a:latin typeface="Arial" panose="020B0604020202020204" pitchFamily="34" charset="0"/>
                <a:cs typeface="Arial" panose="020B0604020202020204" pitchFamily="34" charset="0"/>
              </a:rPr>
              <a:t>Correct Use of</a:t>
            </a:r>
            <a:br>
              <a:rPr lang="en-GB" sz="4000" b="1" dirty="0">
                <a:ln w="0"/>
                <a:solidFill>
                  <a:schemeClr val="tx1"/>
                </a:solidFill>
                <a:latin typeface="Arial" panose="020B0604020202020204" pitchFamily="34" charset="0"/>
                <a:cs typeface="Arial" panose="020B0604020202020204" pitchFamily="34" charset="0"/>
              </a:rPr>
            </a:br>
            <a:r>
              <a:rPr lang="en-GB" sz="4000" b="1" dirty="0">
                <a:ln w="0"/>
                <a:solidFill>
                  <a:schemeClr val="tx1"/>
                </a:solidFill>
                <a:latin typeface="Arial" panose="020B0604020202020204" pitchFamily="34" charset="0"/>
                <a:cs typeface="Arial" panose="020B0604020202020204" pitchFamily="34" charset="0"/>
              </a:rPr>
              <a:t>Local Exhaust Ventilation (LEV)</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3124" y="-6824"/>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308" y="6031732"/>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72" y="6035040"/>
            <a:ext cx="2591856" cy="822960"/>
          </a:xfrm>
          <a:prstGeom prst="rect">
            <a:avLst/>
          </a:prstGeom>
        </p:spPr>
      </p:pic>
      <p:sp>
        <p:nvSpPr>
          <p:cNvPr id="3" name="TextBox 2">
            <a:extLst>
              <a:ext uri="{FF2B5EF4-FFF2-40B4-BE49-F238E27FC236}">
                <a16:creationId xmlns:a16="http://schemas.microsoft.com/office/drawing/2014/main" id="{009E133F-9F64-43CE-9DCD-D9DB123BFD08}"/>
              </a:ext>
            </a:extLst>
          </p:cNvPr>
          <p:cNvSpPr txBox="1"/>
          <p:nvPr/>
        </p:nvSpPr>
        <p:spPr>
          <a:xfrm>
            <a:off x="4139952" y="4797152"/>
            <a:ext cx="1475660" cy="923330"/>
          </a:xfrm>
          <a:prstGeom prst="rect">
            <a:avLst/>
          </a:prstGeom>
          <a:noFill/>
        </p:spPr>
        <p:txBody>
          <a:bodyPr wrap="none" rtlCol="0">
            <a:spAutoFit/>
          </a:bodyPr>
          <a:lstStyle/>
          <a:p>
            <a:r>
              <a:rPr lang="en-GB" b="1" dirty="0" err="1"/>
              <a:t>Dr.</a:t>
            </a:r>
            <a:r>
              <a:rPr lang="en-GB" b="1" dirty="0"/>
              <a:t> Bob Rajan</a:t>
            </a:r>
          </a:p>
          <a:p>
            <a:r>
              <a:rPr lang="en-GB" b="1" dirty="0"/>
              <a:t>Vicechair</a:t>
            </a:r>
          </a:p>
          <a:p>
            <a:r>
              <a:rPr lang="en-GB" b="1" dirty="0" err="1"/>
              <a:t>SGUK</a:t>
            </a:r>
            <a:endParaRPr lang="en-GB" b="1" dirty="0"/>
          </a:p>
        </p:txBody>
      </p:sp>
    </p:spTree>
    <p:extLst>
      <p:ext uri="{BB962C8B-B14F-4D97-AF65-F5344CB8AC3E}">
        <p14:creationId xmlns:p14="http://schemas.microsoft.com/office/powerpoint/2010/main" val="3308608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3124" y="-6824"/>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308" y="6031732"/>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72" y="6035040"/>
            <a:ext cx="2591856" cy="822960"/>
          </a:xfrm>
          <a:prstGeom prst="rect">
            <a:avLst/>
          </a:prstGeom>
        </p:spPr>
      </p:pic>
      <p:sp>
        <p:nvSpPr>
          <p:cNvPr id="3" name="Rectangle 2">
            <a:extLst>
              <a:ext uri="{FF2B5EF4-FFF2-40B4-BE49-F238E27FC236}">
                <a16:creationId xmlns:a16="http://schemas.microsoft.com/office/drawing/2014/main" id="{DACBE0FC-4DFB-44C2-9071-1C3E057AECAC}"/>
              </a:ext>
            </a:extLst>
          </p:cNvPr>
          <p:cNvSpPr/>
          <p:nvPr/>
        </p:nvSpPr>
        <p:spPr>
          <a:xfrm>
            <a:off x="1786920" y="5291687"/>
            <a:ext cx="5616623" cy="646331"/>
          </a:xfrm>
          <a:prstGeom prst="rect">
            <a:avLst/>
          </a:prstGeom>
        </p:spPr>
        <p:txBody>
          <a:bodyPr wrap="square">
            <a:spAutoFit/>
          </a:bodyPr>
          <a:lstStyle/>
          <a:p>
            <a:r>
              <a:rPr lang="en-GB" dirty="0">
                <a:hlinkClick r:id="rId6"/>
              </a:rPr>
              <a:t>https://www.youtube.com/watch?v=Ky8y2jDk6i8</a:t>
            </a:r>
            <a:endParaRPr lang="en-GB" dirty="0"/>
          </a:p>
          <a:p>
            <a:endParaRPr lang="en-GB" dirty="0"/>
          </a:p>
        </p:txBody>
      </p:sp>
      <p:pic>
        <p:nvPicPr>
          <p:cNvPr id="9" name="Picture 8" descr="A picture containing bottle, food&#10;&#10;Description automatically generated">
            <a:extLst>
              <a:ext uri="{FF2B5EF4-FFF2-40B4-BE49-F238E27FC236}">
                <a16:creationId xmlns:a16="http://schemas.microsoft.com/office/drawing/2014/main" id="{6B922060-0508-41F6-A529-8BAF159A77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3609" y="1459169"/>
            <a:ext cx="7200787" cy="3779180"/>
          </a:xfrm>
          <a:prstGeom prst="rect">
            <a:avLst/>
          </a:prstGeom>
        </p:spPr>
      </p:pic>
    </p:spTree>
    <p:extLst>
      <p:ext uri="{BB962C8B-B14F-4D97-AF65-F5344CB8AC3E}">
        <p14:creationId xmlns:p14="http://schemas.microsoft.com/office/powerpoint/2010/main" val="2716803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9048" y="1406097"/>
            <a:ext cx="3145118" cy="712964"/>
          </a:xfrm>
        </p:spPr>
        <p:txBody>
          <a:bodyPr/>
          <a:lstStyle/>
          <a:p>
            <a:pPr marL="182880" indent="0">
              <a:buNone/>
            </a:pPr>
            <a:r>
              <a:rPr lang="en-GB" sz="3600" b="1" dirty="0">
                <a:ln w="0"/>
                <a:solidFill>
                  <a:schemeClr val="tx1"/>
                </a:solidFill>
                <a:latin typeface="Arial" panose="020B0604020202020204" pitchFamily="34" charset="0"/>
                <a:cs typeface="Arial" panose="020B0604020202020204" pitchFamily="34" charset="0"/>
              </a:rPr>
              <a:t>LEV HOODS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3124" y="-6824"/>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308" y="6031732"/>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72" y="6035040"/>
            <a:ext cx="2591856" cy="822960"/>
          </a:xfrm>
          <a:prstGeom prst="rect">
            <a:avLst/>
          </a:prstGeom>
        </p:spPr>
      </p:pic>
      <p:pic>
        <p:nvPicPr>
          <p:cNvPr id="7" name="Picture 6" descr="A picture containing man, game, skiing, standing&#10;&#10;Description automatically generated">
            <a:extLst>
              <a:ext uri="{FF2B5EF4-FFF2-40B4-BE49-F238E27FC236}">
                <a16:creationId xmlns:a16="http://schemas.microsoft.com/office/drawing/2014/main" id="{D003594C-F052-4719-AEAE-82481629EC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600" y="2190749"/>
            <a:ext cx="7249040" cy="3261150"/>
          </a:xfrm>
          <a:prstGeom prst="rect">
            <a:avLst/>
          </a:prstGeom>
        </p:spPr>
      </p:pic>
    </p:spTree>
    <p:extLst>
      <p:ext uri="{BB962C8B-B14F-4D97-AF65-F5344CB8AC3E}">
        <p14:creationId xmlns:p14="http://schemas.microsoft.com/office/powerpoint/2010/main" val="2392863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9461" y="1465192"/>
            <a:ext cx="7531542" cy="811680"/>
          </a:xfrm>
        </p:spPr>
        <p:txBody>
          <a:bodyPr>
            <a:normAutofit/>
          </a:bodyPr>
          <a:lstStyle/>
          <a:p>
            <a:pPr marL="182880" indent="0">
              <a:buNone/>
            </a:pPr>
            <a:r>
              <a:rPr lang="en-GB" sz="3600" b="1" dirty="0">
                <a:ln w="0"/>
                <a:solidFill>
                  <a:schemeClr val="tx1"/>
                </a:solidFill>
                <a:latin typeface="Arial" panose="020B0604020202020204" pitchFamily="34" charset="0"/>
                <a:cs typeface="Arial" panose="020B0604020202020204" pitchFamily="34" charset="0"/>
              </a:rPr>
              <a:t>Capture Zone and Working Zone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3124" y="-6824"/>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308" y="6031732"/>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72" y="6035040"/>
            <a:ext cx="2591856" cy="822960"/>
          </a:xfrm>
          <a:prstGeom prst="rect">
            <a:avLst/>
          </a:prstGeom>
        </p:spPr>
      </p:pic>
      <p:pic>
        <p:nvPicPr>
          <p:cNvPr id="7" name="Picture 6" descr="A picture containing photo&#10;&#10;Description automatically generated">
            <a:extLst>
              <a:ext uri="{FF2B5EF4-FFF2-40B4-BE49-F238E27FC236}">
                <a16:creationId xmlns:a16="http://schemas.microsoft.com/office/drawing/2014/main" id="{C8D15F88-1EF5-47C2-A4CF-B80E7FC3B6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585" y="2586645"/>
            <a:ext cx="7880014" cy="3156857"/>
          </a:xfrm>
          <a:prstGeom prst="rect">
            <a:avLst/>
          </a:prstGeom>
        </p:spPr>
      </p:pic>
    </p:spTree>
    <p:extLst>
      <p:ext uri="{BB962C8B-B14F-4D97-AF65-F5344CB8AC3E}">
        <p14:creationId xmlns:p14="http://schemas.microsoft.com/office/powerpoint/2010/main" val="1173474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4255" y="1433459"/>
            <a:ext cx="5421954" cy="767961"/>
          </a:xfrm>
        </p:spPr>
        <p:txBody>
          <a:bodyPr/>
          <a:lstStyle/>
          <a:p>
            <a:pPr marL="182880" indent="0">
              <a:buNone/>
            </a:pPr>
            <a:r>
              <a:rPr lang="en-GB" sz="3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 correct use of LEV</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3124" y="-6824"/>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308" y="6031732"/>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72" y="6035040"/>
            <a:ext cx="2591856" cy="822960"/>
          </a:xfrm>
          <a:prstGeom prst="rect">
            <a:avLst/>
          </a:prstGeom>
        </p:spPr>
      </p:pic>
      <p:pic>
        <p:nvPicPr>
          <p:cNvPr id="11" name="Picture 10">
            <a:extLst>
              <a:ext uri="{FF2B5EF4-FFF2-40B4-BE49-F238E27FC236}">
                <a16:creationId xmlns:a16="http://schemas.microsoft.com/office/drawing/2014/main" id="{2630B6B7-A055-431B-A490-01FA5ECCCC05}"/>
              </a:ext>
            </a:extLst>
          </p:cNvPr>
          <p:cNvPicPr>
            <a:picLocks noChangeAspect="1"/>
          </p:cNvPicPr>
          <p:nvPr/>
        </p:nvPicPr>
        <p:blipFill>
          <a:blip r:embed="rId6"/>
          <a:stretch>
            <a:fillRect/>
          </a:stretch>
        </p:blipFill>
        <p:spPr>
          <a:xfrm>
            <a:off x="1316597" y="1445125"/>
            <a:ext cx="6768746" cy="3576240"/>
          </a:xfrm>
          <a:prstGeom prst="rect">
            <a:avLst/>
          </a:prstGeom>
        </p:spPr>
      </p:pic>
      <p:sp>
        <p:nvSpPr>
          <p:cNvPr id="3" name="Rectangle 2">
            <a:extLst>
              <a:ext uri="{FF2B5EF4-FFF2-40B4-BE49-F238E27FC236}">
                <a16:creationId xmlns:a16="http://schemas.microsoft.com/office/drawing/2014/main" id="{993D53C3-B65D-4356-8089-BDBBE4D63D40}"/>
              </a:ext>
            </a:extLst>
          </p:cNvPr>
          <p:cNvSpPr/>
          <p:nvPr/>
        </p:nvSpPr>
        <p:spPr>
          <a:xfrm>
            <a:off x="1871203" y="5074014"/>
            <a:ext cx="5797141" cy="369332"/>
          </a:xfrm>
          <a:prstGeom prst="rect">
            <a:avLst/>
          </a:prstGeom>
        </p:spPr>
        <p:txBody>
          <a:bodyPr wrap="square">
            <a:spAutoFit/>
          </a:bodyPr>
          <a:lstStyle/>
          <a:p>
            <a:r>
              <a:rPr lang="en-GB" b="1" dirty="0">
                <a:latin typeface="Arial" panose="020B0604020202020204" pitchFamily="34" charset="0"/>
                <a:cs typeface="Arial" panose="020B0604020202020204" pitchFamily="34" charset="0"/>
                <a:hlinkClick r:id="rId7"/>
              </a:rPr>
              <a:t>https://www.youtube.com/watch?v=SwM_KQRQ8aI</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9246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9461" y="1433459"/>
            <a:ext cx="7531542" cy="767961"/>
          </a:xfrm>
        </p:spPr>
        <p:txBody>
          <a:bodyPr/>
          <a:lstStyle/>
          <a:p>
            <a:pPr marL="182880" indent="0">
              <a:buNone/>
            </a:pPr>
            <a:r>
              <a:rPr lang="en-GB" sz="3600" b="1" dirty="0">
                <a:ln w="0"/>
                <a:solidFill>
                  <a:schemeClr val="tx1"/>
                </a:solidFill>
                <a:latin typeface="Arial" panose="020B0604020202020204" pitchFamily="34" charset="0"/>
                <a:cs typeface="Arial" panose="020B0604020202020204" pitchFamily="34" charset="0"/>
              </a:rPr>
              <a:t>A LOcHER LEV Demonstration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3124" y="-6824"/>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308" y="6031732"/>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72" y="6035040"/>
            <a:ext cx="2591856" cy="822960"/>
          </a:xfrm>
          <a:prstGeom prst="rect">
            <a:avLst/>
          </a:prstGeom>
        </p:spPr>
      </p:pic>
      <p:sp>
        <p:nvSpPr>
          <p:cNvPr id="3" name="TextBox 2">
            <a:extLst>
              <a:ext uri="{FF2B5EF4-FFF2-40B4-BE49-F238E27FC236}">
                <a16:creationId xmlns:a16="http://schemas.microsoft.com/office/drawing/2014/main" id="{99A345D2-D455-467C-AAEA-6A3401387039}"/>
              </a:ext>
            </a:extLst>
          </p:cNvPr>
          <p:cNvSpPr txBox="1"/>
          <p:nvPr/>
        </p:nvSpPr>
        <p:spPr>
          <a:xfrm>
            <a:off x="3446520" y="4982708"/>
            <a:ext cx="2297424"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Hyper link will be inserted soon</a:t>
            </a:r>
          </a:p>
        </p:txBody>
      </p:sp>
      <p:pic>
        <p:nvPicPr>
          <p:cNvPr id="7" name="Picture 6">
            <a:extLst>
              <a:ext uri="{FF2B5EF4-FFF2-40B4-BE49-F238E27FC236}">
                <a16:creationId xmlns:a16="http://schemas.microsoft.com/office/drawing/2014/main" id="{97177AC0-03D0-436B-8D9A-14928CA036BF}"/>
              </a:ext>
            </a:extLst>
          </p:cNvPr>
          <p:cNvPicPr>
            <a:picLocks noChangeAspect="1"/>
          </p:cNvPicPr>
          <p:nvPr/>
        </p:nvPicPr>
        <p:blipFill>
          <a:blip r:embed="rId6"/>
          <a:stretch>
            <a:fillRect/>
          </a:stretch>
        </p:blipFill>
        <p:spPr>
          <a:xfrm>
            <a:off x="782997" y="2519103"/>
            <a:ext cx="7317396" cy="3022217"/>
          </a:xfrm>
          <a:prstGeom prst="rect">
            <a:avLst/>
          </a:prstGeom>
        </p:spPr>
      </p:pic>
      <p:sp>
        <p:nvSpPr>
          <p:cNvPr id="9" name="TextBox 8">
            <a:extLst>
              <a:ext uri="{FF2B5EF4-FFF2-40B4-BE49-F238E27FC236}">
                <a16:creationId xmlns:a16="http://schemas.microsoft.com/office/drawing/2014/main" id="{3598EE4F-F7EB-409D-B2AB-B610517FA738}"/>
              </a:ext>
            </a:extLst>
          </p:cNvPr>
          <p:cNvSpPr txBox="1"/>
          <p:nvPr/>
        </p:nvSpPr>
        <p:spPr>
          <a:xfrm>
            <a:off x="2660598" y="5600146"/>
            <a:ext cx="2855269" cy="338554"/>
          </a:xfrm>
          <a:prstGeom prst="rect">
            <a:avLst/>
          </a:prstGeom>
          <a:noFill/>
        </p:spPr>
        <p:txBody>
          <a:bodyPr wrap="none" rtlCol="0">
            <a:spAutoFit/>
          </a:bodyPr>
          <a:lstStyle/>
          <a:p>
            <a:r>
              <a:rPr lang="en-GB" sz="1600" dirty="0">
                <a:latin typeface="Arial" panose="020B0604020202020204" pitchFamily="34" charset="0"/>
                <a:cs typeface="Arial" panose="020B0604020202020204" pitchFamily="34" charset="0"/>
                <a:hlinkClick r:id="rId7"/>
              </a:rPr>
              <a:t>https://youtu.be/x0vgIkPe2Kg</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5716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3124" y="-6824"/>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308" y="6031732"/>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72" y="6035040"/>
            <a:ext cx="2591856" cy="822960"/>
          </a:xfrm>
          <a:prstGeom prst="rect">
            <a:avLst/>
          </a:prstGeom>
        </p:spPr>
      </p:pic>
      <p:sp>
        <p:nvSpPr>
          <p:cNvPr id="7" name="TextBox 6">
            <a:extLst>
              <a:ext uri="{FF2B5EF4-FFF2-40B4-BE49-F238E27FC236}">
                <a16:creationId xmlns:a16="http://schemas.microsoft.com/office/drawing/2014/main" id="{1412DCE0-0B58-4607-A642-102DAC1892DD}"/>
              </a:ext>
            </a:extLst>
          </p:cNvPr>
          <p:cNvSpPr txBox="1"/>
          <p:nvPr/>
        </p:nvSpPr>
        <p:spPr>
          <a:xfrm>
            <a:off x="791454" y="1497362"/>
            <a:ext cx="7880015" cy="4247317"/>
          </a:xfrm>
          <a:prstGeom prst="rect">
            <a:avLst/>
          </a:prstGeom>
          <a:noFill/>
        </p:spPr>
        <p:txBody>
          <a:bodyPr wrap="square" rtlCol="0">
            <a:spAutoFit/>
          </a:bodyPr>
          <a:lstStyle/>
          <a:p>
            <a:pPr algn="ctr" fontAlgn="base"/>
            <a:r>
              <a:rPr lang="en-GB" sz="2800" b="1" dirty="0">
                <a:latin typeface="Arial" panose="020B0604020202020204" pitchFamily="34" charset="0"/>
                <a:cs typeface="Arial" panose="020B0604020202020204" pitchFamily="34" charset="0"/>
              </a:rPr>
              <a:t>To protect your health, LEV should be:</a:t>
            </a:r>
          </a:p>
          <a:p>
            <a:pPr algn="ctr" fontAlgn="base"/>
            <a:endParaRPr lang="en-GB" sz="2800" b="1" dirty="0">
              <a:latin typeface="Arial" panose="020B0604020202020204" pitchFamily="34" charset="0"/>
              <a:cs typeface="Arial" panose="020B0604020202020204" pitchFamily="34" charset="0"/>
            </a:endParaRPr>
          </a:p>
          <a:p>
            <a:pPr marL="457200" indent="-457200" fontAlgn="base">
              <a:buFont typeface="Arial" panose="020B0604020202020204" pitchFamily="34" charset="0"/>
              <a:buChar char="•"/>
            </a:pPr>
            <a:r>
              <a:rPr lang="en-GB" sz="2800" dirty="0">
                <a:latin typeface="Arial" panose="020B0604020202020204" pitchFamily="34" charset="0"/>
                <a:cs typeface="Arial" panose="020B0604020202020204" pitchFamily="34" charset="0"/>
              </a:rPr>
              <a:t>the right type and design for the job</a:t>
            </a:r>
          </a:p>
          <a:p>
            <a:pPr marL="457200" indent="-457200" fontAlgn="base">
              <a:buFont typeface="Arial" panose="020B0604020202020204" pitchFamily="34" charset="0"/>
              <a:buChar char="•"/>
            </a:pPr>
            <a:r>
              <a:rPr lang="en-GB" sz="2800" dirty="0">
                <a:latin typeface="Arial" panose="020B0604020202020204" pitchFamily="34" charset="0"/>
                <a:cs typeface="Arial" panose="020B0604020202020204" pitchFamily="34" charset="0"/>
              </a:rPr>
              <a:t>installed properly</a:t>
            </a:r>
          </a:p>
          <a:p>
            <a:pPr marL="457200" indent="-457200" fontAlgn="base">
              <a:buFont typeface="Arial" panose="020B0604020202020204" pitchFamily="34" charset="0"/>
              <a:buChar char="•"/>
            </a:pPr>
            <a:r>
              <a:rPr lang="en-GB" sz="2800" dirty="0">
                <a:latin typeface="Arial" panose="020B0604020202020204" pitchFamily="34" charset="0"/>
                <a:cs typeface="Arial" panose="020B0604020202020204" pitchFamily="34" charset="0"/>
              </a:rPr>
              <a:t>regularly checked and maintained</a:t>
            </a:r>
          </a:p>
          <a:p>
            <a:pPr marL="457200" indent="-457200" fontAlgn="base">
              <a:buFont typeface="Arial" panose="020B0604020202020204" pitchFamily="34" charset="0"/>
              <a:buChar char="•"/>
            </a:pPr>
            <a:r>
              <a:rPr lang="en-GB" sz="2800" dirty="0">
                <a:latin typeface="Arial" panose="020B0604020202020204" pitchFamily="34" charset="0"/>
                <a:cs typeface="Arial" panose="020B0604020202020204" pitchFamily="34" charset="0"/>
              </a:rPr>
              <a:t>tested thoroughly at least once every year</a:t>
            </a:r>
          </a:p>
          <a:p>
            <a:pPr marL="457200" indent="-457200" fontAlgn="base">
              <a:buFont typeface="Arial" panose="020B0604020202020204" pitchFamily="34" charset="0"/>
              <a:buChar char="•"/>
            </a:pPr>
            <a:r>
              <a:rPr lang="en-GB" sz="2800" dirty="0">
                <a:latin typeface="Arial" panose="020B0604020202020204" pitchFamily="34" charset="0"/>
                <a:cs typeface="Arial" panose="020B0604020202020204" pitchFamily="34" charset="0"/>
              </a:rPr>
              <a:t>fitted with an indicator to show it's working properly</a:t>
            </a:r>
          </a:p>
          <a:p>
            <a:pPr marL="457200" indent="-457200" fontAlgn="base">
              <a:buFont typeface="Arial" panose="020B0604020202020204" pitchFamily="34" charset="0"/>
              <a:buChar char="•"/>
            </a:pPr>
            <a:r>
              <a:rPr lang="en-GB" sz="2800" dirty="0">
                <a:latin typeface="Arial" panose="020B0604020202020204" pitchFamily="34" charset="0"/>
                <a:cs typeface="Arial" panose="020B0604020202020204" pitchFamily="34" charset="0"/>
              </a:rPr>
              <a:t>used properly, </a:t>
            </a:r>
            <a:r>
              <a:rPr lang="en-GB" sz="2800" b="1" u="sng" dirty="0">
                <a:latin typeface="Arial" panose="020B0604020202020204" pitchFamily="34" charset="0"/>
                <a:cs typeface="Arial" panose="020B0604020202020204" pitchFamily="34" charset="0"/>
              </a:rPr>
              <a:t>every time</a:t>
            </a:r>
          </a:p>
          <a:p>
            <a:endParaRPr lang="en-GB" dirty="0"/>
          </a:p>
        </p:txBody>
      </p:sp>
    </p:spTree>
    <p:extLst>
      <p:ext uri="{BB962C8B-B14F-4D97-AF65-F5344CB8AC3E}">
        <p14:creationId xmlns:p14="http://schemas.microsoft.com/office/powerpoint/2010/main" val="1490664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3124" y="-6824"/>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308" y="6031732"/>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72" y="6035040"/>
            <a:ext cx="2591856" cy="822960"/>
          </a:xfrm>
          <a:prstGeom prst="rect">
            <a:avLst/>
          </a:prstGeom>
        </p:spPr>
      </p:pic>
      <p:pic>
        <p:nvPicPr>
          <p:cNvPr id="2" name="Picture 1">
            <a:extLst>
              <a:ext uri="{FF2B5EF4-FFF2-40B4-BE49-F238E27FC236}">
                <a16:creationId xmlns:a16="http://schemas.microsoft.com/office/drawing/2014/main" id="{866E5A3B-4682-4A07-AB02-9257C56A13DC}"/>
              </a:ext>
            </a:extLst>
          </p:cNvPr>
          <p:cNvPicPr>
            <a:picLocks noChangeAspect="1"/>
          </p:cNvPicPr>
          <p:nvPr/>
        </p:nvPicPr>
        <p:blipFill>
          <a:blip r:embed="rId6"/>
          <a:stretch>
            <a:fillRect/>
          </a:stretch>
        </p:blipFill>
        <p:spPr>
          <a:xfrm>
            <a:off x="2915816" y="1484784"/>
            <a:ext cx="3672408" cy="4105408"/>
          </a:xfrm>
          <a:prstGeom prst="rect">
            <a:avLst/>
          </a:prstGeom>
        </p:spPr>
      </p:pic>
    </p:spTree>
    <p:extLst>
      <p:ext uri="{BB962C8B-B14F-4D97-AF65-F5344CB8AC3E}">
        <p14:creationId xmlns:p14="http://schemas.microsoft.com/office/powerpoint/2010/main" val="1605829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5163" y="2841069"/>
            <a:ext cx="5472597" cy="1019979"/>
          </a:xfrm>
        </p:spPr>
        <p:txBody>
          <a:bodyPr/>
          <a:lstStyle/>
          <a:p>
            <a:pPr marL="182880" indent="0" algn="ctr">
              <a:buNone/>
            </a:pPr>
            <a:r>
              <a:rPr lang="en-GB" sz="3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Optional activities</a:t>
            </a:r>
            <a:br>
              <a:rPr lang="en-GB" sz="4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r>
              <a:rPr lang="en-GB" sz="2400" dirty="0">
                <a:ln w="0"/>
                <a:solidFill>
                  <a:srgbClr val="00B0F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Described in the notes section</a:t>
            </a:r>
            <a:endParaRPr lang="en-GB" sz="4000" dirty="0">
              <a:ln w="0"/>
              <a:solidFill>
                <a:srgbClr val="00B0F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3124" y="-6824"/>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308" y="6031732"/>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72" y="6035040"/>
            <a:ext cx="2591856" cy="822960"/>
          </a:xfrm>
          <a:prstGeom prst="rect">
            <a:avLst/>
          </a:prstGeom>
        </p:spPr>
      </p:pic>
      <p:cxnSp>
        <p:nvCxnSpPr>
          <p:cNvPr id="8" name="Straight Connector 7"/>
          <p:cNvCxnSpPr/>
          <p:nvPr/>
        </p:nvCxnSpPr>
        <p:spPr>
          <a:xfrm flipH="1">
            <a:off x="323528" y="476672"/>
            <a:ext cx="33123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3528" y="476672"/>
            <a:ext cx="0" cy="5555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a:endCxn id="5" idx="1"/>
          </p:cNvCxnSpPr>
          <p:nvPr/>
        </p:nvCxnSpPr>
        <p:spPr>
          <a:xfrm flipV="1">
            <a:off x="2490616" y="6444866"/>
            <a:ext cx="4481692" cy="549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54568" y="476672"/>
            <a:ext cx="32659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8820472" y="476672"/>
            <a:ext cx="0" cy="55550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5665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E77046B8F4AC46BB742A33D25C48A4" ma:contentTypeVersion="10" ma:contentTypeDescription="Create a new document." ma:contentTypeScope="" ma:versionID="5a3047b0e40f5268db603e6096ece145">
  <xsd:schema xmlns:xsd="http://www.w3.org/2001/XMLSchema" xmlns:xs="http://www.w3.org/2001/XMLSchema" xmlns:p="http://schemas.microsoft.com/office/2006/metadata/properties" xmlns:ns3="45dc8ab5-fed7-4be1-8d50-f31354fc534b" targetNamespace="http://schemas.microsoft.com/office/2006/metadata/properties" ma:root="true" ma:fieldsID="db1e125fcae882ca995a238d9210d14e" ns3:_="">
    <xsd:import namespace="45dc8ab5-fed7-4be1-8d50-f31354fc534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dc8ab5-fed7-4be1-8d50-f31354fc53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F2E0BF-56C7-4D95-8F51-BC0A659AD31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15557CA-CC39-4930-94FA-E02AF5D73F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dc8ab5-fed7-4be1-8d50-f31354fc53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D17C67-004E-48B0-A818-F9D0BF3FE3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2064</TotalTime>
  <Words>1127</Words>
  <Application>Microsoft Office PowerPoint</Application>
  <PresentationFormat>On-screen Show (4:3)</PresentationFormat>
  <Paragraphs>97</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Office Theme</vt:lpstr>
      <vt:lpstr>Correct Use of Local Exhaust Ventilation (LEV)</vt:lpstr>
      <vt:lpstr>PowerPoint Presentation</vt:lpstr>
      <vt:lpstr>LEV HOODS</vt:lpstr>
      <vt:lpstr>Capture Zone and Working Zone</vt:lpstr>
      <vt:lpstr>In correct use of LEV</vt:lpstr>
      <vt:lpstr>A LOcHER LEV Demonstration</vt:lpstr>
      <vt:lpstr>PowerPoint Presentation</vt:lpstr>
      <vt:lpstr>PowerPoint Presentation</vt:lpstr>
      <vt:lpstr>Optional activities Described in the notes section</vt:lpstr>
    </vt:vector>
  </TitlesOfParts>
  <Company>Safety Groups UK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LOcHER protect your lungs</dc:subject>
  <dc:creator>Name</dc:creator>
  <cp:lastModifiedBy>Bob Rajan</cp:lastModifiedBy>
  <cp:revision>50</cp:revision>
  <cp:lastPrinted>2020-01-28T10:18:47Z</cp:lastPrinted>
  <dcterms:created xsi:type="dcterms:W3CDTF">2019-07-22T14:13:22Z</dcterms:created>
  <dcterms:modified xsi:type="dcterms:W3CDTF">2021-04-26T07:35:30Z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0x010100DAE77046B8F4AC46BB742A33D25C48A4</vt:lpwstr>
  </property>
</Properties>
</file>