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sldIdLst>
    <p:sldId id="308" r:id="rId5"/>
    <p:sldId id="294" r:id="rId6"/>
    <p:sldId id="292" r:id="rId7"/>
    <p:sldId id="290" r:id="rId8"/>
    <p:sldId id="369" r:id="rId9"/>
    <p:sldId id="370" r:id="rId10"/>
    <p:sldId id="315" r:id="rId11"/>
    <p:sldId id="296" r:id="rId12"/>
    <p:sldId id="299" r:id="rId13"/>
    <p:sldId id="314" r:id="rId14"/>
    <p:sldId id="336" r:id="rId15"/>
    <p:sldId id="309" r:id="rId16"/>
    <p:sldId id="318" r:id="rId17"/>
    <p:sldId id="334" r:id="rId18"/>
    <p:sldId id="306" r:id="rId19"/>
    <p:sldId id="303" r:id="rId20"/>
    <p:sldId id="335" r:id="rId21"/>
    <p:sldId id="317" r:id="rId22"/>
    <p:sldId id="307" r:id="rId23"/>
    <p:sldId id="305" r:id="rId24"/>
    <p:sldId id="337" r:id="rId25"/>
    <p:sldId id="274" r:id="rId26"/>
    <p:sldId id="327" r:id="rId27"/>
    <p:sldId id="328" r:id="rId28"/>
    <p:sldId id="329" r:id="rId29"/>
    <p:sldId id="330" r:id="rId30"/>
    <p:sldId id="338" r:id="rId31"/>
    <p:sldId id="339" r:id="rId32"/>
    <p:sldId id="269" r:id="rId33"/>
    <p:sldId id="29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Rajan" initials="BR" lastIdx="1" clrIdx="0">
    <p:extLst>
      <p:ext uri="{19B8F6BF-5375-455C-9EA6-DF929625EA0E}">
        <p15:presenceInfo xmlns:p15="http://schemas.microsoft.com/office/powerpoint/2012/main" userId="S::Bob.Rajan@hse.gov.uk::efe1b2ae-a6ce-4d4c-a207-b19fb703a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6255C-6A54-44A2-ABBA-619A7B9BD8D8}" v="154" dt="2021-04-26T07:03:27.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62038" autoAdjust="0"/>
  </p:normalViewPr>
  <p:slideViewPr>
    <p:cSldViewPr snapToGrid="0">
      <p:cViewPr varScale="1">
        <p:scale>
          <a:sx n="41" d="100"/>
          <a:sy n="41" d="100"/>
        </p:scale>
        <p:origin x="1543" y="31"/>
      </p:cViewPr>
      <p:guideLst>
        <p:guide orient="horz" pos="2160"/>
        <p:guide pos="2880"/>
      </p:guideLst>
    </p:cSldViewPr>
  </p:slideViewPr>
  <p:outlineViewPr>
    <p:cViewPr>
      <p:scale>
        <a:sx n="33" d="100"/>
        <a:sy n="33" d="100"/>
      </p:scale>
      <p:origin x="0" y="-79"/>
    </p:cViewPr>
  </p:outlineViewPr>
  <p:notesTextViewPr>
    <p:cViewPr>
      <p:scale>
        <a:sx n="3" d="2"/>
        <a:sy n="3" d="2"/>
      </p:scale>
      <p:origin x="0" y="0"/>
    </p:cViewPr>
  </p:notesTextViewPr>
  <p:sorterViewPr>
    <p:cViewPr>
      <p:scale>
        <a:sx n="100" d="100"/>
        <a:sy n="100" d="100"/>
      </p:scale>
      <p:origin x="0" y="-11143"/>
    </p:cViewPr>
  </p:sorterViewPr>
  <p:notesViewPr>
    <p:cSldViewPr snapToGrid="0">
      <p:cViewPr>
        <p:scale>
          <a:sx n="100" d="100"/>
          <a:sy n="100" d="100"/>
        </p:scale>
        <p:origin x="1080" y="-27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7766255C-6A54-44A2-ABBA-619A7B9BD8D8}"/>
    <pc:docChg chg="undo custSel addSld delSld modSld sldOrd">
      <pc:chgData name="Bob Rajan" userId="efe1b2ae-a6ce-4d4c-a207-b19fb703a183" providerId="ADAL" clId="{7766255C-6A54-44A2-ABBA-619A7B9BD8D8}" dt="2021-04-26T07:03:27.550" v="1568" actId="207"/>
      <pc:docMkLst>
        <pc:docMk/>
      </pc:docMkLst>
      <pc:sldChg chg="delSp">
        <pc:chgData name="Bob Rajan" userId="efe1b2ae-a6ce-4d4c-a207-b19fb703a183" providerId="ADAL" clId="{7766255C-6A54-44A2-ABBA-619A7B9BD8D8}" dt="2021-04-26T06:54:48.691" v="1550" actId="478"/>
        <pc:sldMkLst>
          <pc:docMk/>
          <pc:sldMk cId="753151899" sldId="269"/>
        </pc:sldMkLst>
        <pc:grpChg chg="del">
          <ac:chgData name="Bob Rajan" userId="efe1b2ae-a6ce-4d4c-a207-b19fb703a183" providerId="ADAL" clId="{7766255C-6A54-44A2-ABBA-619A7B9BD8D8}" dt="2021-04-26T06:54:48.691" v="1550" actId="478"/>
          <ac:grpSpMkLst>
            <pc:docMk/>
            <pc:sldMk cId="753151899" sldId="269"/>
            <ac:grpSpMk id="7" creationId="{43A73DAF-7940-4CA1-8F62-903D81023B8D}"/>
          </ac:grpSpMkLst>
        </pc:grpChg>
      </pc:sldChg>
      <pc:sldChg chg="delSp modSp mod">
        <pc:chgData name="Bob Rajan" userId="efe1b2ae-a6ce-4d4c-a207-b19fb703a183" providerId="ADAL" clId="{7766255C-6A54-44A2-ABBA-619A7B9BD8D8}" dt="2021-04-16T14:02:31.410" v="578" actId="14100"/>
        <pc:sldMkLst>
          <pc:docMk/>
          <pc:sldMk cId="2215695587" sldId="274"/>
        </pc:sldMkLst>
        <pc:spChg chg="mod">
          <ac:chgData name="Bob Rajan" userId="efe1b2ae-a6ce-4d4c-a207-b19fb703a183" providerId="ADAL" clId="{7766255C-6A54-44A2-ABBA-619A7B9BD8D8}" dt="2021-04-16T14:02:04.191" v="572" actId="1076"/>
          <ac:spMkLst>
            <pc:docMk/>
            <pc:sldMk cId="2215695587" sldId="274"/>
            <ac:spMk id="2" creationId="{00000000-0000-0000-0000-000000000000}"/>
          </ac:spMkLst>
        </pc:spChg>
        <pc:spChg chg="mod">
          <ac:chgData name="Bob Rajan" userId="efe1b2ae-a6ce-4d4c-a207-b19fb703a183" providerId="ADAL" clId="{7766255C-6A54-44A2-ABBA-619A7B9BD8D8}" dt="2021-04-16T14:02:22.728" v="577" actId="113"/>
          <ac:spMkLst>
            <pc:docMk/>
            <pc:sldMk cId="2215695587" sldId="274"/>
            <ac:spMk id="3" creationId="{39018E9E-2149-4602-8638-E6517E1647A5}"/>
          </ac:spMkLst>
        </pc:spChg>
        <pc:grpChg chg="mod">
          <ac:chgData name="Bob Rajan" userId="efe1b2ae-a6ce-4d4c-a207-b19fb703a183" providerId="ADAL" clId="{7766255C-6A54-44A2-ABBA-619A7B9BD8D8}" dt="2021-04-16T14:02:13.297" v="575" actId="14100"/>
          <ac:grpSpMkLst>
            <pc:docMk/>
            <pc:sldMk cId="2215695587" sldId="274"/>
            <ac:grpSpMk id="6" creationId="{B2F14165-3AE3-4C81-9949-A060D065E8C4}"/>
          </ac:grpSpMkLst>
        </pc:grpChg>
        <pc:grpChg chg="del">
          <ac:chgData name="Bob Rajan" userId="efe1b2ae-a6ce-4d4c-a207-b19fb703a183" providerId="ADAL" clId="{7766255C-6A54-44A2-ABBA-619A7B9BD8D8}" dt="2021-04-16T14:02:06.587" v="573" actId="478"/>
          <ac:grpSpMkLst>
            <pc:docMk/>
            <pc:sldMk cId="2215695587" sldId="274"/>
            <ac:grpSpMk id="12" creationId="{4E1FFDF2-604E-4903-AA0D-BD23AAB37D1B}"/>
          </ac:grpSpMkLst>
        </pc:grpChg>
        <pc:picChg chg="mod">
          <ac:chgData name="Bob Rajan" userId="efe1b2ae-a6ce-4d4c-a207-b19fb703a183" providerId="ADAL" clId="{7766255C-6A54-44A2-ABBA-619A7B9BD8D8}" dt="2021-04-16T13:13:38.349" v="61" actId="1076"/>
          <ac:picMkLst>
            <pc:docMk/>
            <pc:sldMk cId="2215695587" sldId="274"/>
            <ac:picMk id="4" creationId="{00000000-0000-0000-0000-000000000000}"/>
          </ac:picMkLst>
        </pc:picChg>
        <pc:picChg chg="mod">
          <ac:chgData name="Bob Rajan" userId="efe1b2ae-a6ce-4d4c-a207-b19fb703a183" providerId="ADAL" clId="{7766255C-6A54-44A2-ABBA-619A7B9BD8D8}" dt="2021-04-16T14:02:31.410" v="578" actId="14100"/>
          <ac:picMkLst>
            <pc:docMk/>
            <pc:sldMk cId="2215695587" sldId="274"/>
            <ac:picMk id="5" creationId="{B1F09B58-91DC-4278-AEAB-0265C0A1E83A}"/>
          </ac:picMkLst>
        </pc:picChg>
      </pc:sldChg>
      <pc:sldChg chg="delSp modSp mod">
        <pc:chgData name="Bob Rajan" userId="efe1b2ae-a6ce-4d4c-a207-b19fb703a183" providerId="ADAL" clId="{7766255C-6A54-44A2-ABBA-619A7B9BD8D8}" dt="2021-04-16T14:07:31.790" v="616" actId="478"/>
        <pc:sldMkLst>
          <pc:docMk/>
          <pc:sldMk cId="446707615" sldId="290"/>
        </pc:sldMkLst>
        <pc:spChg chg="mod">
          <ac:chgData name="Bob Rajan" userId="efe1b2ae-a6ce-4d4c-a207-b19fb703a183" providerId="ADAL" clId="{7766255C-6A54-44A2-ABBA-619A7B9BD8D8}" dt="2021-04-16T13:18:13.224" v="94" actId="1076"/>
          <ac:spMkLst>
            <pc:docMk/>
            <pc:sldMk cId="446707615" sldId="290"/>
            <ac:spMk id="2" creationId="{00000000-0000-0000-0000-000000000000}"/>
          </ac:spMkLst>
        </pc:spChg>
        <pc:spChg chg="mod">
          <ac:chgData name="Bob Rajan" userId="efe1b2ae-a6ce-4d4c-a207-b19fb703a183" providerId="ADAL" clId="{7766255C-6A54-44A2-ABBA-619A7B9BD8D8}" dt="2021-04-16T13:19:07.608" v="105" actId="115"/>
          <ac:spMkLst>
            <pc:docMk/>
            <pc:sldMk cId="446707615" sldId="290"/>
            <ac:spMk id="6" creationId="{7D86545E-34D0-411A-A8E9-18713EF52BB6}"/>
          </ac:spMkLst>
        </pc:spChg>
        <pc:grpChg chg="mod">
          <ac:chgData name="Bob Rajan" userId="efe1b2ae-a6ce-4d4c-a207-b19fb703a183" providerId="ADAL" clId="{7766255C-6A54-44A2-ABBA-619A7B9BD8D8}" dt="2021-04-16T13:18:44.132" v="100" actId="1076"/>
          <ac:grpSpMkLst>
            <pc:docMk/>
            <pc:sldMk cId="446707615" sldId="290"/>
            <ac:grpSpMk id="3" creationId="{167CC967-2134-4684-99E6-C05ED3DB4143}"/>
          </ac:grpSpMkLst>
        </pc:grpChg>
        <pc:grpChg chg="del">
          <ac:chgData name="Bob Rajan" userId="efe1b2ae-a6ce-4d4c-a207-b19fb703a183" providerId="ADAL" clId="{7766255C-6A54-44A2-ABBA-619A7B9BD8D8}" dt="2021-04-16T14:07:31.790" v="616" actId="478"/>
          <ac:grpSpMkLst>
            <pc:docMk/>
            <pc:sldMk cId="446707615" sldId="290"/>
            <ac:grpSpMk id="14" creationId="{C947668F-860E-436D-9553-25BB8ABB86E7}"/>
          </ac:grpSpMkLst>
        </pc:grpChg>
        <pc:picChg chg="mod">
          <ac:chgData name="Bob Rajan" userId="efe1b2ae-a6ce-4d4c-a207-b19fb703a183" providerId="ADAL" clId="{7766255C-6A54-44A2-ABBA-619A7B9BD8D8}" dt="2021-04-16T13:11:43.361" v="36" actId="1076"/>
          <ac:picMkLst>
            <pc:docMk/>
            <pc:sldMk cId="446707615" sldId="290"/>
            <ac:picMk id="4" creationId="{00000000-0000-0000-0000-000000000000}"/>
          </ac:picMkLst>
        </pc:picChg>
      </pc:sldChg>
      <pc:sldChg chg="delSp modSp mod">
        <pc:chgData name="Bob Rajan" userId="efe1b2ae-a6ce-4d4c-a207-b19fb703a183" providerId="ADAL" clId="{7766255C-6A54-44A2-ABBA-619A7B9BD8D8}" dt="2021-04-16T14:08:44.713" v="623" actId="1440"/>
        <pc:sldMkLst>
          <pc:docMk/>
          <pc:sldMk cId="2093853631" sldId="292"/>
        </pc:sldMkLst>
        <pc:spChg chg="mod">
          <ac:chgData name="Bob Rajan" userId="efe1b2ae-a6ce-4d4c-a207-b19fb703a183" providerId="ADAL" clId="{7766255C-6A54-44A2-ABBA-619A7B9BD8D8}" dt="2021-04-16T13:17:51.546" v="91" actId="1076"/>
          <ac:spMkLst>
            <pc:docMk/>
            <pc:sldMk cId="2093853631" sldId="292"/>
            <ac:spMk id="2" creationId="{00000000-0000-0000-0000-000000000000}"/>
          </ac:spMkLst>
        </pc:spChg>
        <pc:spChg chg="mod">
          <ac:chgData name="Bob Rajan" userId="efe1b2ae-a6ce-4d4c-a207-b19fb703a183" providerId="ADAL" clId="{7766255C-6A54-44A2-ABBA-619A7B9BD8D8}" dt="2021-04-16T13:17:58.690" v="92" actId="1076"/>
          <ac:spMkLst>
            <pc:docMk/>
            <pc:sldMk cId="2093853631" sldId="292"/>
            <ac:spMk id="3" creationId="{418F5C23-0927-419E-9AEF-4DFB870A6219}"/>
          </ac:spMkLst>
        </pc:spChg>
        <pc:grpChg chg="del">
          <ac:chgData name="Bob Rajan" userId="efe1b2ae-a6ce-4d4c-a207-b19fb703a183" providerId="ADAL" clId="{7766255C-6A54-44A2-ABBA-619A7B9BD8D8}" dt="2021-04-16T14:07:27.591" v="615" actId="478"/>
          <ac:grpSpMkLst>
            <pc:docMk/>
            <pc:sldMk cId="2093853631" sldId="292"/>
            <ac:grpSpMk id="10" creationId="{8285EC8F-0EF0-4EDF-B3EC-8D47890FD54E}"/>
          </ac:grpSpMkLst>
        </pc:grpChg>
        <pc:picChg chg="mod">
          <ac:chgData name="Bob Rajan" userId="efe1b2ae-a6ce-4d4c-a207-b19fb703a183" providerId="ADAL" clId="{7766255C-6A54-44A2-ABBA-619A7B9BD8D8}" dt="2021-04-16T13:11:39.669" v="35" actId="1076"/>
          <ac:picMkLst>
            <pc:docMk/>
            <pc:sldMk cId="2093853631" sldId="292"/>
            <ac:picMk id="4" creationId="{00000000-0000-0000-0000-000000000000}"/>
          </ac:picMkLst>
        </pc:picChg>
        <pc:picChg chg="mod">
          <ac:chgData name="Bob Rajan" userId="efe1b2ae-a6ce-4d4c-a207-b19fb703a183" providerId="ADAL" clId="{7766255C-6A54-44A2-ABBA-619A7B9BD8D8}" dt="2021-04-16T14:08:44.713" v="623" actId="1440"/>
          <ac:picMkLst>
            <pc:docMk/>
            <pc:sldMk cId="2093853631" sldId="292"/>
            <ac:picMk id="7" creationId="{1B7BA2B3-4F1F-412F-B68F-57110AC9C870}"/>
          </ac:picMkLst>
        </pc:picChg>
      </pc:sldChg>
      <pc:sldChg chg="addSp delSp modSp mod delCm">
        <pc:chgData name="Bob Rajan" userId="efe1b2ae-a6ce-4d4c-a207-b19fb703a183" providerId="ADAL" clId="{7766255C-6A54-44A2-ABBA-619A7B9BD8D8}" dt="2021-04-16T14:07:24.566" v="614" actId="478"/>
        <pc:sldMkLst>
          <pc:docMk/>
          <pc:sldMk cId="3978839758" sldId="294"/>
        </pc:sldMkLst>
        <pc:spChg chg="mod">
          <ac:chgData name="Bob Rajan" userId="efe1b2ae-a6ce-4d4c-a207-b19fb703a183" providerId="ADAL" clId="{7766255C-6A54-44A2-ABBA-619A7B9BD8D8}" dt="2021-04-16T13:17:18.919" v="89" actId="6549"/>
          <ac:spMkLst>
            <pc:docMk/>
            <pc:sldMk cId="3978839758" sldId="294"/>
            <ac:spMk id="2" creationId="{00000000-0000-0000-0000-000000000000}"/>
          </ac:spMkLst>
        </pc:spChg>
        <pc:spChg chg="mod">
          <ac:chgData name="Bob Rajan" userId="efe1b2ae-a6ce-4d4c-a207-b19fb703a183" providerId="ADAL" clId="{7766255C-6A54-44A2-ABBA-619A7B9BD8D8}" dt="2021-04-16T13:14:49.166" v="68" actId="1076"/>
          <ac:spMkLst>
            <pc:docMk/>
            <pc:sldMk cId="3978839758" sldId="294"/>
            <ac:spMk id="5" creationId="{F08F8F65-35B5-4333-81BC-02AED8B2DFC7}"/>
          </ac:spMkLst>
        </pc:spChg>
        <pc:spChg chg="mod">
          <ac:chgData name="Bob Rajan" userId="efe1b2ae-a6ce-4d4c-a207-b19fb703a183" providerId="ADAL" clId="{7766255C-6A54-44A2-ABBA-619A7B9BD8D8}" dt="2021-04-16T13:09:32.384" v="27"/>
          <ac:spMkLst>
            <pc:docMk/>
            <pc:sldMk cId="3978839758" sldId="294"/>
            <ac:spMk id="8" creationId="{A9890048-D616-4A8E-BEC6-0FEF852E1C52}"/>
          </ac:spMkLst>
        </pc:spChg>
        <pc:spChg chg="mod">
          <ac:chgData name="Bob Rajan" userId="efe1b2ae-a6ce-4d4c-a207-b19fb703a183" providerId="ADAL" clId="{7766255C-6A54-44A2-ABBA-619A7B9BD8D8}" dt="2021-04-16T13:09:32.384" v="27"/>
          <ac:spMkLst>
            <pc:docMk/>
            <pc:sldMk cId="3978839758" sldId="294"/>
            <ac:spMk id="9" creationId="{A1227D38-1463-4349-8628-39C449C0F82C}"/>
          </ac:spMkLst>
        </pc:spChg>
        <pc:spChg chg="add del mod">
          <ac:chgData name="Bob Rajan" userId="efe1b2ae-a6ce-4d4c-a207-b19fb703a183" providerId="ADAL" clId="{7766255C-6A54-44A2-ABBA-619A7B9BD8D8}" dt="2021-04-16T13:09:32.384" v="27"/>
          <ac:spMkLst>
            <pc:docMk/>
            <pc:sldMk cId="3978839758" sldId="294"/>
            <ac:spMk id="10" creationId="{03C5A33B-7E08-45A1-9271-94F7E1F58C23}"/>
          </ac:spMkLst>
        </pc:spChg>
        <pc:spChg chg="add del mod">
          <ac:chgData name="Bob Rajan" userId="efe1b2ae-a6ce-4d4c-a207-b19fb703a183" providerId="ADAL" clId="{7766255C-6A54-44A2-ABBA-619A7B9BD8D8}" dt="2021-04-16T13:09:32.384" v="27"/>
          <ac:spMkLst>
            <pc:docMk/>
            <pc:sldMk cId="3978839758" sldId="294"/>
            <ac:spMk id="11" creationId="{B739652E-6F05-4306-9369-881FBDA9D0AE}"/>
          </ac:spMkLst>
        </pc:spChg>
        <pc:spChg chg="add del mod">
          <ac:chgData name="Bob Rajan" userId="efe1b2ae-a6ce-4d4c-a207-b19fb703a183" providerId="ADAL" clId="{7766255C-6A54-44A2-ABBA-619A7B9BD8D8}" dt="2021-04-16T13:09:32.384" v="27"/>
          <ac:spMkLst>
            <pc:docMk/>
            <pc:sldMk cId="3978839758" sldId="294"/>
            <ac:spMk id="12" creationId="{A5B239E5-7A52-4711-AE29-935E00DD3AB4}"/>
          </ac:spMkLst>
        </pc:spChg>
        <pc:spChg chg="add del mod">
          <ac:chgData name="Bob Rajan" userId="efe1b2ae-a6ce-4d4c-a207-b19fb703a183" providerId="ADAL" clId="{7766255C-6A54-44A2-ABBA-619A7B9BD8D8}" dt="2021-04-16T13:09:32.384" v="27"/>
          <ac:spMkLst>
            <pc:docMk/>
            <pc:sldMk cId="3978839758" sldId="294"/>
            <ac:spMk id="16" creationId="{8EE04FB0-272D-4EDB-AADD-C68020ECDBCC}"/>
          </ac:spMkLst>
        </pc:spChg>
        <pc:grpChg chg="mod">
          <ac:chgData name="Bob Rajan" userId="efe1b2ae-a6ce-4d4c-a207-b19fb703a183" providerId="ADAL" clId="{7766255C-6A54-44A2-ABBA-619A7B9BD8D8}" dt="2021-04-16T13:15:43.890" v="76" actId="14100"/>
          <ac:grpSpMkLst>
            <pc:docMk/>
            <pc:sldMk cId="3978839758" sldId="294"/>
            <ac:grpSpMk id="6" creationId="{EFCAD691-32E4-4D8C-86F1-B799433C6322}"/>
          </ac:grpSpMkLst>
        </pc:grpChg>
        <pc:grpChg chg="del">
          <ac:chgData name="Bob Rajan" userId="efe1b2ae-a6ce-4d4c-a207-b19fb703a183" providerId="ADAL" clId="{7766255C-6A54-44A2-ABBA-619A7B9BD8D8}" dt="2021-04-16T14:07:24.566" v="614" actId="478"/>
          <ac:grpSpMkLst>
            <pc:docMk/>
            <pc:sldMk cId="3978839758" sldId="294"/>
            <ac:grpSpMk id="13" creationId="{6204AC62-DBFC-43AF-A3B1-4B616ADE515E}"/>
          </ac:grpSpMkLst>
        </pc:grpChg>
        <pc:picChg chg="mod">
          <ac:chgData name="Bob Rajan" userId="efe1b2ae-a6ce-4d4c-a207-b19fb703a183" providerId="ADAL" clId="{7766255C-6A54-44A2-ABBA-619A7B9BD8D8}" dt="2021-04-16T13:11:34.479" v="33" actId="1076"/>
          <ac:picMkLst>
            <pc:docMk/>
            <pc:sldMk cId="3978839758" sldId="294"/>
            <ac:picMk id="4" creationId="{00000000-0000-0000-0000-000000000000}"/>
          </ac:picMkLst>
        </pc:picChg>
      </pc:sldChg>
      <pc:sldChg chg="delSp modSp mod">
        <pc:chgData name="Bob Rajan" userId="efe1b2ae-a6ce-4d4c-a207-b19fb703a183" providerId="ADAL" clId="{7766255C-6A54-44A2-ABBA-619A7B9BD8D8}" dt="2021-04-16T14:07:47.112" v="619" actId="478"/>
        <pc:sldMkLst>
          <pc:docMk/>
          <pc:sldMk cId="3851680737" sldId="296"/>
        </pc:sldMkLst>
        <pc:spChg chg="mod">
          <ac:chgData name="Bob Rajan" userId="efe1b2ae-a6ce-4d4c-a207-b19fb703a183" providerId="ADAL" clId="{7766255C-6A54-44A2-ABBA-619A7B9BD8D8}" dt="2021-04-16T13:21:19.239" v="118" actId="1076"/>
          <ac:spMkLst>
            <pc:docMk/>
            <pc:sldMk cId="3851680737" sldId="296"/>
            <ac:spMk id="2" creationId="{00000000-0000-0000-0000-000000000000}"/>
          </ac:spMkLst>
        </pc:spChg>
        <pc:spChg chg="mod">
          <ac:chgData name="Bob Rajan" userId="efe1b2ae-a6ce-4d4c-a207-b19fb703a183" providerId="ADAL" clId="{7766255C-6A54-44A2-ABBA-619A7B9BD8D8}" dt="2021-04-16T13:21:30.111" v="119" actId="113"/>
          <ac:spMkLst>
            <pc:docMk/>
            <pc:sldMk cId="3851680737" sldId="296"/>
            <ac:spMk id="15" creationId="{C9201529-8947-4D03-A562-D81AD073B346}"/>
          </ac:spMkLst>
        </pc:spChg>
        <pc:grpChg chg="del">
          <ac:chgData name="Bob Rajan" userId="efe1b2ae-a6ce-4d4c-a207-b19fb703a183" providerId="ADAL" clId="{7766255C-6A54-44A2-ABBA-619A7B9BD8D8}" dt="2021-04-16T14:07:47.112" v="619" actId="478"/>
          <ac:grpSpMkLst>
            <pc:docMk/>
            <pc:sldMk cId="3851680737" sldId="296"/>
            <ac:grpSpMk id="12" creationId="{EEA90F31-8CA0-4B0F-AB4F-2858B3C1CA2E}"/>
          </ac:grpSpMkLst>
        </pc:grpChg>
        <pc:picChg chg="mod">
          <ac:chgData name="Bob Rajan" userId="efe1b2ae-a6ce-4d4c-a207-b19fb703a183" providerId="ADAL" clId="{7766255C-6A54-44A2-ABBA-619A7B9BD8D8}" dt="2021-04-16T13:12:03.462" v="41" actId="1076"/>
          <ac:picMkLst>
            <pc:docMk/>
            <pc:sldMk cId="3851680737" sldId="296"/>
            <ac:picMk id="4" creationId="{00000000-0000-0000-0000-000000000000}"/>
          </ac:picMkLst>
        </pc:picChg>
      </pc:sldChg>
      <pc:sldChg chg="delSp modSp mod">
        <pc:chgData name="Bob Rajan" userId="efe1b2ae-a6ce-4d4c-a207-b19fb703a183" providerId="ADAL" clId="{7766255C-6A54-44A2-ABBA-619A7B9BD8D8}" dt="2021-04-16T14:07:50.546" v="620" actId="478"/>
        <pc:sldMkLst>
          <pc:docMk/>
          <pc:sldMk cId="2594079523" sldId="299"/>
        </pc:sldMkLst>
        <pc:spChg chg="mod">
          <ac:chgData name="Bob Rajan" userId="efe1b2ae-a6ce-4d4c-a207-b19fb703a183" providerId="ADAL" clId="{7766255C-6A54-44A2-ABBA-619A7B9BD8D8}" dt="2021-04-16T13:22:03.413" v="121" actId="1076"/>
          <ac:spMkLst>
            <pc:docMk/>
            <pc:sldMk cId="2594079523" sldId="299"/>
            <ac:spMk id="2" creationId="{00000000-0000-0000-0000-000000000000}"/>
          </ac:spMkLst>
        </pc:spChg>
        <pc:spChg chg="mod">
          <ac:chgData name="Bob Rajan" userId="efe1b2ae-a6ce-4d4c-a207-b19fb703a183" providerId="ADAL" clId="{7766255C-6A54-44A2-ABBA-619A7B9BD8D8}" dt="2021-04-16T13:28:05.205" v="193" actId="6549"/>
          <ac:spMkLst>
            <pc:docMk/>
            <pc:sldMk cId="2594079523" sldId="299"/>
            <ac:spMk id="15" creationId="{C9201529-8947-4D03-A562-D81AD073B346}"/>
          </ac:spMkLst>
        </pc:spChg>
        <pc:grpChg chg="del">
          <ac:chgData name="Bob Rajan" userId="efe1b2ae-a6ce-4d4c-a207-b19fb703a183" providerId="ADAL" clId="{7766255C-6A54-44A2-ABBA-619A7B9BD8D8}" dt="2021-04-16T14:07:50.546" v="620" actId="478"/>
          <ac:grpSpMkLst>
            <pc:docMk/>
            <pc:sldMk cId="2594079523" sldId="299"/>
            <ac:grpSpMk id="12" creationId="{8BE9C8A9-37C1-487A-8B14-7F186AE00DB3}"/>
          </ac:grpSpMkLst>
        </pc:grpChg>
        <pc:picChg chg="mod">
          <ac:chgData name="Bob Rajan" userId="efe1b2ae-a6ce-4d4c-a207-b19fb703a183" providerId="ADAL" clId="{7766255C-6A54-44A2-ABBA-619A7B9BD8D8}" dt="2021-04-16T13:12:11.411" v="42" actId="1076"/>
          <ac:picMkLst>
            <pc:docMk/>
            <pc:sldMk cId="2594079523" sldId="299"/>
            <ac:picMk id="4" creationId="{00000000-0000-0000-0000-000000000000}"/>
          </ac:picMkLst>
        </pc:picChg>
        <pc:picChg chg="mod">
          <ac:chgData name="Bob Rajan" userId="efe1b2ae-a6ce-4d4c-a207-b19fb703a183" providerId="ADAL" clId="{7766255C-6A54-44A2-ABBA-619A7B9BD8D8}" dt="2021-04-16T13:28:13.588" v="195" actId="14100"/>
          <ac:picMkLst>
            <pc:docMk/>
            <pc:sldMk cId="2594079523" sldId="299"/>
            <ac:picMk id="14" creationId="{30C21578-E638-4956-B198-B7B473ADA9E3}"/>
          </ac:picMkLst>
        </pc:picChg>
      </pc:sldChg>
      <pc:sldChg chg="delSp modSp mod">
        <pc:chgData name="Bob Rajan" userId="efe1b2ae-a6ce-4d4c-a207-b19fb703a183" providerId="ADAL" clId="{7766255C-6A54-44A2-ABBA-619A7B9BD8D8}" dt="2021-04-16T13:52:54.158" v="469" actId="14100"/>
        <pc:sldMkLst>
          <pc:docMk/>
          <pc:sldMk cId="764320025" sldId="303"/>
        </pc:sldMkLst>
        <pc:spChg chg="mod">
          <ac:chgData name="Bob Rajan" userId="efe1b2ae-a6ce-4d4c-a207-b19fb703a183" providerId="ADAL" clId="{7766255C-6A54-44A2-ABBA-619A7B9BD8D8}" dt="2021-04-16T13:51:20.014" v="456" actId="14100"/>
          <ac:spMkLst>
            <pc:docMk/>
            <pc:sldMk cId="764320025" sldId="303"/>
            <ac:spMk id="2" creationId="{00000000-0000-0000-0000-000000000000}"/>
          </ac:spMkLst>
        </pc:spChg>
        <pc:spChg chg="mod">
          <ac:chgData name="Bob Rajan" userId="efe1b2ae-a6ce-4d4c-a207-b19fb703a183" providerId="ADAL" clId="{7766255C-6A54-44A2-ABBA-619A7B9BD8D8}" dt="2021-04-16T13:52:35.493" v="466" actId="207"/>
          <ac:spMkLst>
            <pc:docMk/>
            <pc:sldMk cId="764320025" sldId="303"/>
            <ac:spMk id="15" creationId="{C9201529-8947-4D03-A562-D81AD073B346}"/>
          </ac:spMkLst>
        </pc:spChg>
        <pc:grpChg chg="del">
          <ac:chgData name="Bob Rajan" userId="efe1b2ae-a6ce-4d4c-a207-b19fb703a183" providerId="ADAL" clId="{7766255C-6A54-44A2-ABBA-619A7B9BD8D8}" dt="2021-04-16T13:51:13.358" v="453" actId="478"/>
          <ac:grpSpMkLst>
            <pc:docMk/>
            <pc:sldMk cId="764320025" sldId="303"/>
            <ac:grpSpMk id="9" creationId="{B687F957-A4F7-4AE5-8A21-12AADB8DA91E}"/>
          </ac:grpSpMkLst>
        </pc:grpChg>
        <pc:graphicFrameChg chg="mod">
          <ac:chgData name="Bob Rajan" userId="efe1b2ae-a6ce-4d4c-a207-b19fb703a183" providerId="ADAL" clId="{7766255C-6A54-44A2-ABBA-619A7B9BD8D8}" dt="2021-04-16T13:52:54.158" v="469" actId="14100"/>
          <ac:graphicFrameMkLst>
            <pc:docMk/>
            <pc:sldMk cId="764320025" sldId="303"/>
            <ac:graphicFrameMk id="11" creationId="{F82738AB-B1F4-498A-9CB1-0E276380713F}"/>
          </ac:graphicFrameMkLst>
        </pc:graphicFrameChg>
        <pc:picChg chg="mod">
          <ac:chgData name="Bob Rajan" userId="efe1b2ae-a6ce-4d4c-a207-b19fb703a183" providerId="ADAL" clId="{7766255C-6A54-44A2-ABBA-619A7B9BD8D8}" dt="2021-04-16T13:13:01.729" v="53" actId="1076"/>
          <ac:picMkLst>
            <pc:docMk/>
            <pc:sldMk cId="764320025" sldId="303"/>
            <ac:picMk id="4" creationId="{00000000-0000-0000-0000-000000000000}"/>
          </ac:picMkLst>
        </pc:picChg>
      </pc:sldChg>
      <pc:sldChg chg="delSp modSp mod">
        <pc:chgData name="Bob Rajan" userId="efe1b2ae-a6ce-4d4c-a207-b19fb703a183" providerId="ADAL" clId="{7766255C-6A54-44A2-ABBA-619A7B9BD8D8}" dt="2021-04-16T14:01:37.314" v="569" actId="478"/>
        <pc:sldMkLst>
          <pc:docMk/>
          <pc:sldMk cId="2782317923" sldId="305"/>
        </pc:sldMkLst>
        <pc:spChg chg="mod">
          <ac:chgData name="Bob Rajan" userId="efe1b2ae-a6ce-4d4c-a207-b19fb703a183" providerId="ADAL" clId="{7766255C-6A54-44A2-ABBA-619A7B9BD8D8}" dt="2021-04-16T14:00:55.469" v="565" actId="1076"/>
          <ac:spMkLst>
            <pc:docMk/>
            <pc:sldMk cId="2782317923" sldId="305"/>
            <ac:spMk id="2" creationId="{00000000-0000-0000-0000-000000000000}"/>
          </ac:spMkLst>
        </pc:spChg>
        <pc:spChg chg="mod">
          <ac:chgData name="Bob Rajan" userId="efe1b2ae-a6ce-4d4c-a207-b19fb703a183" providerId="ADAL" clId="{7766255C-6A54-44A2-ABBA-619A7B9BD8D8}" dt="2021-04-16T14:01:23.667" v="568" actId="14100"/>
          <ac:spMkLst>
            <pc:docMk/>
            <pc:sldMk cId="2782317923" sldId="305"/>
            <ac:spMk id="15" creationId="{C9201529-8947-4D03-A562-D81AD073B346}"/>
          </ac:spMkLst>
        </pc:spChg>
        <pc:grpChg chg="del">
          <ac:chgData name="Bob Rajan" userId="efe1b2ae-a6ce-4d4c-a207-b19fb703a183" providerId="ADAL" clId="{7766255C-6A54-44A2-ABBA-619A7B9BD8D8}" dt="2021-04-16T14:01:37.314" v="569" actId="478"/>
          <ac:grpSpMkLst>
            <pc:docMk/>
            <pc:sldMk cId="2782317923" sldId="305"/>
            <ac:grpSpMk id="12" creationId="{46961745-7B45-48CD-AE2C-E217110A83C2}"/>
          </ac:grpSpMkLst>
        </pc:grpChg>
        <pc:picChg chg="mod">
          <ac:chgData name="Bob Rajan" userId="efe1b2ae-a6ce-4d4c-a207-b19fb703a183" providerId="ADAL" clId="{7766255C-6A54-44A2-ABBA-619A7B9BD8D8}" dt="2021-04-16T13:13:23.300" v="57" actId="1076"/>
          <ac:picMkLst>
            <pc:docMk/>
            <pc:sldMk cId="2782317923" sldId="305"/>
            <ac:picMk id="4" creationId="{00000000-0000-0000-0000-000000000000}"/>
          </ac:picMkLst>
        </pc:picChg>
      </pc:sldChg>
      <pc:sldChg chg="delSp modSp mod">
        <pc:chgData name="Bob Rajan" userId="efe1b2ae-a6ce-4d4c-a207-b19fb703a183" providerId="ADAL" clId="{7766255C-6A54-44A2-ABBA-619A7B9BD8D8}" dt="2021-04-16T14:14:23.352" v="654" actId="1440"/>
        <pc:sldMkLst>
          <pc:docMk/>
          <pc:sldMk cId="866587485" sldId="306"/>
        </pc:sldMkLst>
        <pc:spChg chg="mod">
          <ac:chgData name="Bob Rajan" userId="efe1b2ae-a6ce-4d4c-a207-b19fb703a183" providerId="ADAL" clId="{7766255C-6A54-44A2-ABBA-619A7B9BD8D8}" dt="2021-04-16T13:48:05.612" v="434" actId="1076"/>
          <ac:spMkLst>
            <pc:docMk/>
            <pc:sldMk cId="866587485" sldId="306"/>
            <ac:spMk id="2" creationId="{00000000-0000-0000-0000-000000000000}"/>
          </ac:spMkLst>
        </pc:spChg>
        <pc:spChg chg="mod">
          <ac:chgData name="Bob Rajan" userId="efe1b2ae-a6ce-4d4c-a207-b19fb703a183" providerId="ADAL" clId="{7766255C-6A54-44A2-ABBA-619A7B9BD8D8}" dt="2021-04-16T13:49:53.749" v="447" actId="207"/>
          <ac:spMkLst>
            <pc:docMk/>
            <pc:sldMk cId="866587485" sldId="306"/>
            <ac:spMk id="15" creationId="{C9201529-8947-4D03-A562-D81AD073B346}"/>
          </ac:spMkLst>
        </pc:spChg>
        <pc:grpChg chg="del">
          <ac:chgData name="Bob Rajan" userId="efe1b2ae-a6ce-4d4c-a207-b19fb703a183" providerId="ADAL" clId="{7766255C-6A54-44A2-ABBA-619A7B9BD8D8}" dt="2021-04-16T13:50:29.016" v="452" actId="478"/>
          <ac:grpSpMkLst>
            <pc:docMk/>
            <pc:sldMk cId="866587485" sldId="306"/>
            <ac:grpSpMk id="9" creationId="{7A0B5851-F75C-4C5F-AE01-5593B7751847}"/>
          </ac:grpSpMkLst>
        </pc:grpChg>
        <pc:picChg chg="mod">
          <ac:chgData name="Bob Rajan" userId="efe1b2ae-a6ce-4d4c-a207-b19fb703a183" providerId="ADAL" clId="{7766255C-6A54-44A2-ABBA-619A7B9BD8D8}" dt="2021-04-16T13:12:53.294" v="50" actId="1076"/>
          <ac:picMkLst>
            <pc:docMk/>
            <pc:sldMk cId="866587485" sldId="306"/>
            <ac:picMk id="4" creationId="{00000000-0000-0000-0000-000000000000}"/>
          </ac:picMkLst>
        </pc:picChg>
        <pc:picChg chg="mod">
          <ac:chgData name="Bob Rajan" userId="efe1b2ae-a6ce-4d4c-a207-b19fb703a183" providerId="ADAL" clId="{7766255C-6A54-44A2-ABBA-619A7B9BD8D8}" dt="2021-04-16T14:14:23.352" v="654" actId="1440"/>
          <ac:picMkLst>
            <pc:docMk/>
            <pc:sldMk cId="866587485" sldId="306"/>
            <ac:picMk id="5" creationId="{43B3E7A4-BF59-4DDE-AEFF-066EE08CB415}"/>
          </ac:picMkLst>
        </pc:picChg>
      </pc:sldChg>
      <pc:sldChg chg="delSp modSp mod">
        <pc:chgData name="Bob Rajan" userId="efe1b2ae-a6ce-4d4c-a207-b19fb703a183" providerId="ADAL" clId="{7766255C-6A54-44A2-ABBA-619A7B9BD8D8}" dt="2021-04-16T14:00:42.721" v="564" actId="1076"/>
        <pc:sldMkLst>
          <pc:docMk/>
          <pc:sldMk cId="3947837369" sldId="307"/>
        </pc:sldMkLst>
        <pc:spChg chg="mod">
          <ac:chgData name="Bob Rajan" userId="efe1b2ae-a6ce-4d4c-a207-b19fb703a183" providerId="ADAL" clId="{7766255C-6A54-44A2-ABBA-619A7B9BD8D8}" dt="2021-04-16T13:59:27.096" v="551" actId="1076"/>
          <ac:spMkLst>
            <pc:docMk/>
            <pc:sldMk cId="3947837369" sldId="307"/>
            <ac:spMk id="2" creationId="{00000000-0000-0000-0000-000000000000}"/>
          </ac:spMkLst>
        </pc:spChg>
        <pc:spChg chg="mod">
          <ac:chgData name="Bob Rajan" userId="efe1b2ae-a6ce-4d4c-a207-b19fb703a183" providerId="ADAL" clId="{7766255C-6A54-44A2-ABBA-619A7B9BD8D8}" dt="2021-04-16T14:00:42.721" v="564" actId="1076"/>
          <ac:spMkLst>
            <pc:docMk/>
            <pc:sldMk cId="3947837369" sldId="307"/>
            <ac:spMk id="15" creationId="{C9201529-8947-4D03-A562-D81AD073B346}"/>
          </ac:spMkLst>
        </pc:spChg>
        <pc:grpChg chg="del">
          <ac:chgData name="Bob Rajan" userId="efe1b2ae-a6ce-4d4c-a207-b19fb703a183" providerId="ADAL" clId="{7766255C-6A54-44A2-ABBA-619A7B9BD8D8}" dt="2021-04-16T13:59:21.955" v="550" actId="478"/>
          <ac:grpSpMkLst>
            <pc:docMk/>
            <pc:sldMk cId="3947837369" sldId="307"/>
            <ac:grpSpMk id="18" creationId="{57524D4C-FBA2-4EBC-A302-D442BA52D94A}"/>
          </ac:grpSpMkLst>
        </pc:grpChg>
        <pc:picChg chg="mod">
          <ac:chgData name="Bob Rajan" userId="efe1b2ae-a6ce-4d4c-a207-b19fb703a183" providerId="ADAL" clId="{7766255C-6A54-44A2-ABBA-619A7B9BD8D8}" dt="2021-04-16T13:13:17.897" v="56" actId="1076"/>
          <ac:picMkLst>
            <pc:docMk/>
            <pc:sldMk cId="3947837369" sldId="307"/>
            <ac:picMk id="4" creationId="{00000000-0000-0000-0000-000000000000}"/>
          </ac:picMkLst>
        </pc:picChg>
        <pc:picChg chg="mod">
          <ac:chgData name="Bob Rajan" userId="efe1b2ae-a6ce-4d4c-a207-b19fb703a183" providerId="ADAL" clId="{7766255C-6A54-44A2-ABBA-619A7B9BD8D8}" dt="2021-04-16T13:59:33.537" v="553" actId="1076"/>
          <ac:picMkLst>
            <pc:docMk/>
            <pc:sldMk cId="3947837369" sldId="307"/>
            <ac:picMk id="5" creationId="{B8C064D5-76B5-47CA-B426-8004007D93CE}"/>
          </ac:picMkLst>
        </pc:picChg>
      </pc:sldChg>
      <pc:sldChg chg="delSp modSp mod">
        <pc:chgData name="Bob Rajan" userId="efe1b2ae-a6ce-4d4c-a207-b19fb703a183" providerId="ADAL" clId="{7766255C-6A54-44A2-ABBA-619A7B9BD8D8}" dt="2021-04-16T14:07:19.547" v="613" actId="478"/>
        <pc:sldMkLst>
          <pc:docMk/>
          <pc:sldMk cId="570755279" sldId="308"/>
        </pc:sldMkLst>
        <pc:spChg chg="del">
          <ac:chgData name="Bob Rajan" userId="efe1b2ae-a6ce-4d4c-a207-b19fb703a183" providerId="ADAL" clId="{7766255C-6A54-44A2-ABBA-619A7B9BD8D8}" dt="2021-04-16T14:07:19.547" v="613" actId="478"/>
          <ac:spMkLst>
            <pc:docMk/>
            <pc:sldMk cId="570755279" sldId="308"/>
            <ac:spMk id="8" creationId="{31AAD66A-8448-4CBB-8660-32319B9F89D6}"/>
          </ac:spMkLst>
        </pc:spChg>
        <pc:spChg chg="mod">
          <ac:chgData name="Bob Rajan" userId="efe1b2ae-a6ce-4d4c-a207-b19fb703a183" providerId="ADAL" clId="{7766255C-6A54-44A2-ABBA-619A7B9BD8D8}" dt="2021-04-16T13:08:46.421" v="23" actId="255"/>
          <ac:spMkLst>
            <pc:docMk/>
            <pc:sldMk cId="570755279" sldId="308"/>
            <ac:spMk id="10" creationId="{83F41E15-5845-40C0-960D-B42E8E0641B4}"/>
          </ac:spMkLst>
        </pc:spChg>
        <pc:picChg chg="mod">
          <ac:chgData name="Bob Rajan" userId="efe1b2ae-a6ce-4d4c-a207-b19fb703a183" providerId="ADAL" clId="{7766255C-6A54-44A2-ABBA-619A7B9BD8D8}" dt="2021-04-16T13:11:24.485" v="32" actId="1076"/>
          <ac:picMkLst>
            <pc:docMk/>
            <pc:sldMk cId="570755279" sldId="308"/>
            <ac:picMk id="5" creationId="{00000000-0000-0000-0000-000000000000}"/>
          </ac:picMkLst>
        </pc:picChg>
        <pc:picChg chg="mod">
          <ac:chgData name="Bob Rajan" userId="efe1b2ae-a6ce-4d4c-a207-b19fb703a183" providerId="ADAL" clId="{7766255C-6A54-44A2-ABBA-619A7B9BD8D8}" dt="2021-04-16T13:11:19.185" v="31" actId="1076"/>
          <ac:picMkLst>
            <pc:docMk/>
            <pc:sldMk cId="570755279" sldId="308"/>
            <ac:picMk id="6" creationId="{00000000-0000-0000-0000-000000000000}"/>
          </ac:picMkLst>
        </pc:picChg>
      </pc:sldChg>
      <pc:sldChg chg="addSp delSp modSp mod">
        <pc:chgData name="Bob Rajan" userId="efe1b2ae-a6ce-4d4c-a207-b19fb703a183" providerId="ADAL" clId="{7766255C-6A54-44A2-ABBA-619A7B9BD8D8}" dt="2021-04-16T13:40:00.887" v="348" actId="20577"/>
        <pc:sldMkLst>
          <pc:docMk/>
          <pc:sldMk cId="512806956" sldId="309"/>
        </pc:sldMkLst>
        <pc:spChg chg="mod">
          <ac:chgData name="Bob Rajan" userId="efe1b2ae-a6ce-4d4c-a207-b19fb703a183" providerId="ADAL" clId="{7766255C-6A54-44A2-ABBA-619A7B9BD8D8}" dt="2021-04-16T13:34:42.025" v="266" actId="6549"/>
          <ac:spMkLst>
            <pc:docMk/>
            <pc:sldMk cId="512806956" sldId="309"/>
            <ac:spMk id="2" creationId="{00000000-0000-0000-0000-000000000000}"/>
          </ac:spMkLst>
        </pc:spChg>
        <pc:spChg chg="mod">
          <ac:chgData name="Bob Rajan" userId="efe1b2ae-a6ce-4d4c-a207-b19fb703a183" providerId="ADAL" clId="{7766255C-6A54-44A2-ABBA-619A7B9BD8D8}" dt="2021-04-16T13:38:41.620" v="339" actId="1076"/>
          <ac:spMkLst>
            <pc:docMk/>
            <pc:sldMk cId="512806956" sldId="309"/>
            <ac:spMk id="7" creationId="{292B725D-C64F-4EF3-A50F-224FC1FCB43F}"/>
          </ac:spMkLst>
        </pc:spChg>
        <pc:spChg chg="mod topLvl">
          <ac:chgData name="Bob Rajan" userId="efe1b2ae-a6ce-4d4c-a207-b19fb703a183" providerId="ADAL" clId="{7766255C-6A54-44A2-ABBA-619A7B9BD8D8}" dt="2021-04-16T13:40:00.887" v="348" actId="20577"/>
          <ac:spMkLst>
            <pc:docMk/>
            <pc:sldMk cId="512806956" sldId="309"/>
            <ac:spMk id="15" creationId="{C9201529-8947-4D03-A562-D81AD073B346}"/>
          </ac:spMkLst>
        </pc:spChg>
        <pc:grpChg chg="del mod">
          <ac:chgData name="Bob Rajan" userId="efe1b2ae-a6ce-4d4c-a207-b19fb703a183" providerId="ADAL" clId="{7766255C-6A54-44A2-ABBA-619A7B9BD8D8}" dt="2021-04-16T13:39:09.176" v="342" actId="165"/>
          <ac:grpSpMkLst>
            <pc:docMk/>
            <pc:sldMk cId="512806956" sldId="309"/>
            <ac:grpSpMk id="3" creationId="{C3DB0525-A1AE-4012-A587-DB37E716A21F}"/>
          </ac:grpSpMkLst>
        </pc:grpChg>
        <pc:grpChg chg="add mod">
          <ac:chgData name="Bob Rajan" userId="efe1b2ae-a6ce-4d4c-a207-b19fb703a183" providerId="ADAL" clId="{7766255C-6A54-44A2-ABBA-619A7B9BD8D8}" dt="2021-04-16T13:39:30.917" v="345" actId="1076"/>
          <ac:grpSpMkLst>
            <pc:docMk/>
            <pc:sldMk cId="512806956" sldId="309"/>
            <ac:grpSpMk id="10" creationId="{DC268ADD-FA7C-4479-AD4A-70E8E9B2D46E}"/>
          </ac:grpSpMkLst>
        </pc:grpChg>
        <pc:grpChg chg="del">
          <ac:chgData name="Bob Rajan" userId="efe1b2ae-a6ce-4d4c-a207-b19fb703a183" providerId="ADAL" clId="{7766255C-6A54-44A2-ABBA-619A7B9BD8D8}" dt="2021-04-16T13:37:41.832" v="330" actId="478"/>
          <ac:grpSpMkLst>
            <pc:docMk/>
            <pc:sldMk cId="512806956" sldId="309"/>
            <ac:grpSpMk id="18" creationId="{5AB47036-3FF1-4A66-BB9C-1152E7272AAA}"/>
          </ac:grpSpMkLst>
        </pc:grpChg>
        <pc:picChg chg="mod">
          <ac:chgData name="Bob Rajan" userId="efe1b2ae-a6ce-4d4c-a207-b19fb703a183" providerId="ADAL" clId="{7766255C-6A54-44A2-ABBA-619A7B9BD8D8}" dt="2021-04-16T13:12:40.463" v="47" actId="1076"/>
          <ac:picMkLst>
            <pc:docMk/>
            <pc:sldMk cId="512806956" sldId="309"/>
            <ac:picMk id="4" creationId="{00000000-0000-0000-0000-000000000000}"/>
          </ac:picMkLst>
        </pc:picChg>
        <pc:picChg chg="mod topLvl">
          <ac:chgData name="Bob Rajan" userId="efe1b2ae-a6ce-4d4c-a207-b19fb703a183" providerId="ADAL" clId="{7766255C-6A54-44A2-ABBA-619A7B9BD8D8}" dt="2021-04-16T13:39:14.525" v="343" actId="164"/>
          <ac:picMkLst>
            <pc:docMk/>
            <pc:sldMk cId="512806956" sldId="309"/>
            <ac:picMk id="5" creationId="{B036DB79-9A8D-4163-A4DD-34F168535CA6}"/>
          </ac:picMkLst>
        </pc:picChg>
        <pc:picChg chg="mod topLvl">
          <ac:chgData name="Bob Rajan" userId="efe1b2ae-a6ce-4d4c-a207-b19fb703a183" providerId="ADAL" clId="{7766255C-6A54-44A2-ABBA-619A7B9BD8D8}" dt="2021-04-16T13:39:14.525" v="343" actId="164"/>
          <ac:picMkLst>
            <pc:docMk/>
            <pc:sldMk cId="512806956" sldId="309"/>
            <ac:picMk id="6" creationId="{6C57D458-A3C1-4CF0-A868-6EB6E4220E4A}"/>
          </ac:picMkLst>
        </pc:picChg>
        <pc:picChg chg="del">
          <ac:chgData name="Bob Rajan" userId="efe1b2ae-a6ce-4d4c-a207-b19fb703a183" providerId="ADAL" clId="{7766255C-6A54-44A2-ABBA-619A7B9BD8D8}" dt="2021-04-16T13:35:30.933" v="271" actId="478"/>
          <ac:picMkLst>
            <pc:docMk/>
            <pc:sldMk cId="512806956" sldId="309"/>
            <ac:picMk id="14" creationId="{2AFB3352-A9C0-44E9-9026-26E9244449EE}"/>
          </ac:picMkLst>
        </pc:picChg>
        <pc:picChg chg="mod">
          <ac:chgData name="Bob Rajan" userId="efe1b2ae-a6ce-4d4c-a207-b19fb703a183" providerId="ADAL" clId="{7766255C-6A54-44A2-ABBA-619A7B9BD8D8}" dt="2021-04-16T13:38:21.410" v="336" actId="14100"/>
          <ac:picMkLst>
            <pc:docMk/>
            <pc:sldMk cId="512806956" sldId="309"/>
            <ac:picMk id="16" creationId="{2BE43145-D860-486F-A275-A072DA936A70}"/>
          </ac:picMkLst>
        </pc:picChg>
      </pc:sldChg>
      <pc:sldChg chg="delSp modSp mod">
        <pc:chgData name="Bob Rajan" userId="efe1b2ae-a6ce-4d4c-a207-b19fb703a183" providerId="ADAL" clId="{7766255C-6A54-44A2-ABBA-619A7B9BD8D8}" dt="2021-04-16T14:07:54.363" v="621" actId="478"/>
        <pc:sldMkLst>
          <pc:docMk/>
          <pc:sldMk cId="3483914300" sldId="314"/>
        </pc:sldMkLst>
        <pc:spChg chg="mod">
          <ac:chgData name="Bob Rajan" userId="efe1b2ae-a6ce-4d4c-a207-b19fb703a183" providerId="ADAL" clId="{7766255C-6A54-44A2-ABBA-619A7B9BD8D8}" dt="2021-04-16T13:28:26.010" v="196" actId="1076"/>
          <ac:spMkLst>
            <pc:docMk/>
            <pc:sldMk cId="3483914300" sldId="314"/>
            <ac:spMk id="2" creationId="{00000000-0000-0000-0000-000000000000}"/>
          </ac:spMkLst>
        </pc:spChg>
        <pc:spChg chg="mod">
          <ac:chgData name="Bob Rajan" userId="efe1b2ae-a6ce-4d4c-a207-b19fb703a183" providerId="ADAL" clId="{7766255C-6A54-44A2-ABBA-619A7B9BD8D8}" dt="2021-04-16T13:32:07.881" v="237" actId="1076"/>
          <ac:spMkLst>
            <pc:docMk/>
            <pc:sldMk cId="3483914300" sldId="314"/>
            <ac:spMk id="21" creationId="{C28057B0-DBE4-43D7-B0B9-48BBCBB23F80}"/>
          </ac:spMkLst>
        </pc:spChg>
        <pc:spChg chg="mod">
          <ac:chgData name="Bob Rajan" userId="efe1b2ae-a6ce-4d4c-a207-b19fb703a183" providerId="ADAL" clId="{7766255C-6A54-44A2-ABBA-619A7B9BD8D8}" dt="2021-04-16T13:29:15.514" v="208" actId="113"/>
          <ac:spMkLst>
            <pc:docMk/>
            <pc:sldMk cId="3483914300" sldId="314"/>
            <ac:spMk id="22" creationId="{90EEA627-4BBB-44B8-82DC-90D8EAAB4FA5}"/>
          </ac:spMkLst>
        </pc:spChg>
        <pc:spChg chg="mod">
          <ac:chgData name="Bob Rajan" userId="efe1b2ae-a6ce-4d4c-a207-b19fb703a183" providerId="ADAL" clId="{7766255C-6A54-44A2-ABBA-619A7B9BD8D8}" dt="2021-04-16T13:32:32.960" v="241" actId="1076"/>
          <ac:spMkLst>
            <pc:docMk/>
            <pc:sldMk cId="3483914300" sldId="314"/>
            <ac:spMk id="23" creationId="{3FA6AE9D-F734-402C-9A33-256BCB0D1BD7}"/>
          </ac:spMkLst>
        </pc:spChg>
        <pc:spChg chg="mod">
          <ac:chgData name="Bob Rajan" userId="efe1b2ae-a6ce-4d4c-a207-b19fb703a183" providerId="ADAL" clId="{7766255C-6A54-44A2-ABBA-619A7B9BD8D8}" dt="2021-04-16T13:31:47.904" v="232" actId="1076"/>
          <ac:spMkLst>
            <pc:docMk/>
            <pc:sldMk cId="3483914300" sldId="314"/>
            <ac:spMk id="24" creationId="{50A16632-BA98-4E22-80C1-96FCCBD5AA19}"/>
          </ac:spMkLst>
        </pc:spChg>
        <pc:spChg chg="mod">
          <ac:chgData name="Bob Rajan" userId="efe1b2ae-a6ce-4d4c-a207-b19fb703a183" providerId="ADAL" clId="{7766255C-6A54-44A2-ABBA-619A7B9BD8D8}" dt="2021-04-16T13:32:00.248" v="236" actId="1076"/>
          <ac:spMkLst>
            <pc:docMk/>
            <pc:sldMk cId="3483914300" sldId="314"/>
            <ac:spMk id="25" creationId="{A056D5FE-AEA6-4E71-8098-AB419585F4C7}"/>
          </ac:spMkLst>
        </pc:spChg>
        <pc:grpChg chg="mod">
          <ac:chgData name="Bob Rajan" userId="efe1b2ae-a6ce-4d4c-a207-b19fb703a183" providerId="ADAL" clId="{7766255C-6A54-44A2-ABBA-619A7B9BD8D8}" dt="2021-04-16T13:29:51.471" v="214" actId="14100"/>
          <ac:grpSpMkLst>
            <pc:docMk/>
            <pc:sldMk cId="3483914300" sldId="314"/>
            <ac:grpSpMk id="12" creationId="{C1B095E0-6C55-4159-B587-87ACB623B132}"/>
          </ac:grpSpMkLst>
        </pc:grpChg>
        <pc:grpChg chg="del">
          <ac:chgData name="Bob Rajan" userId="efe1b2ae-a6ce-4d4c-a207-b19fb703a183" providerId="ADAL" clId="{7766255C-6A54-44A2-ABBA-619A7B9BD8D8}" dt="2021-04-16T14:07:54.363" v="621" actId="478"/>
          <ac:grpSpMkLst>
            <pc:docMk/>
            <pc:sldMk cId="3483914300" sldId="314"/>
            <ac:grpSpMk id="20" creationId="{094FC7FD-FD17-48BD-839A-64B8DCE1E828}"/>
          </ac:grpSpMkLst>
        </pc:grpChg>
        <pc:picChg chg="mod">
          <ac:chgData name="Bob Rajan" userId="efe1b2ae-a6ce-4d4c-a207-b19fb703a183" providerId="ADAL" clId="{7766255C-6A54-44A2-ABBA-619A7B9BD8D8}" dt="2021-04-16T13:12:19.677" v="43" actId="1076"/>
          <ac:picMkLst>
            <pc:docMk/>
            <pc:sldMk cId="3483914300" sldId="314"/>
            <ac:picMk id="4" creationId="{00000000-0000-0000-0000-000000000000}"/>
          </ac:picMkLst>
        </pc:picChg>
        <pc:picChg chg="mod">
          <ac:chgData name="Bob Rajan" userId="efe1b2ae-a6ce-4d4c-a207-b19fb703a183" providerId="ADAL" clId="{7766255C-6A54-44A2-ABBA-619A7B9BD8D8}" dt="2021-04-16T13:32:18.381" v="239" actId="14100"/>
          <ac:picMkLst>
            <pc:docMk/>
            <pc:sldMk cId="3483914300" sldId="314"/>
            <ac:picMk id="5" creationId="{DACF593E-F0EC-4475-A238-9C4CC475168E}"/>
          </ac:picMkLst>
        </pc:picChg>
        <pc:picChg chg="mod">
          <ac:chgData name="Bob Rajan" userId="efe1b2ae-a6ce-4d4c-a207-b19fb703a183" providerId="ADAL" clId="{7766255C-6A54-44A2-ABBA-619A7B9BD8D8}" dt="2021-04-16T13:32:11.219" v="238" actId="14100"/>
          <ac:picMkLst>
            <pc:docMk/>
            <pc:sldMk cId="3483914300" sldId="314"/>
            <ac:picMk id="7" creationId="{C6710BEA-98A8-408E-BACB-A5697839F588}"/>
          </ac:picMkLst>
        </pc:picChg>
        <pc:picChg chg="mod">
          <ac:chgData name="Bob Rajan" userId="efe1b2ae-a6ce-4d4c-a207-b19fb703a183" providerId="ADAL" clId="{7766255C-6A54-44A2-ABBA-619A7B9BD8D8}" dt="2021-04-16T13:32:24.022" v="240" actId="14100"/>
          <ac:picMkLst>
            <pc:docMk/>
            <pc:sldMk cId="3483914300" sldId="314"/>
            <ac:picMk id="11" creationId="{5090B567-B843-419C-A01A-A0DC776ABE0B}"/>
          </ac:picMkLst>
        </pc:picChg>
        <pc:picChg chg="mod">
          <ac:chgData name="Bob Rajan" userId="efe1b2ae-a6ce-4d4c-a207-b19fb703a183" providerId="ADAL" clId="{7766255C-6A54-44A2-ABBA-619A7B9BD8D8}" dt="2021-04-16T13:31:57.061" v="235" actId="14100"/>
          <ac:picMkLst>
            <pc:docMk/>
            <pc:sldMk cId="3483914300" sldId="314"/>
            <ac:picMk id="14" creationId="{74498496-C447-4D67-AC96-E0E9BAFD96C1}"/>
          </ac:picMkLst>
        </pc:picChg>
        <pc:picChg chg="mod">
          <ac:chgData name="Bob Rajan" userId="efe1b2ae-a6ce-4d4c-a207-b19fb703a183" providerId="ADAL" clId="{7766255C-6A54-44A2-ABBA-619A7B9BD8D8}" dt="2021-04-16T13:31:31.749" v="230" actId="14100"/>
          <ac:picMkLst>
            <pc:docMk/>
            <pc:sldMk cId="3483914300" sldId="314"/>
            <ac:picMk id="18" creationId="{5408A3F1-492C-40B2-8C0C-13051F23A170}"/>
          </ac:picMkLst>
        </pc:picChg>
      </pc:sldChg>
      <pc:sldChg chg="delSp modSp mod">
        <pc:chgData name="Bob Rajan" userId="efe1b2ae-a6ce-4d4c-a207-b19fb703a183" providerId="ADAL" clId="{7766255C-6A54-44A2-ABBA-619A7B9BD8D8}" dt="2021-04-16T14:13:00.216" v="653" actId="207"/>
        <pc:sldMkLst>
          <pc:docMk/>
          <pc:sldMk cId="485287331" sldId="315"/>
        </pc:sldMkLst>
        <pc:spChg chg="mod">
          <ac:chgData name="Bob Rajan" userId="efe1b2ae-a6ce-4d4c-a207-b19fb703a183" providerId="ADAL" clId="{7766255C-6A54-44A2-ABBA-619A7B9BD8D8}" dt="2021-04-16T13:21:01.359" v="117" actId="1076"/>
          <ac:spMkLst>
            <pc:docMk/>
            <pc:sldMk cId="485287331" sldId="315"/>
            <ac:spMk id="2" creationId="{00000000-0000-0000-0000-000000000000}"/>
          </ac:spMkLst>
        </pc:spChg>
        <pc:spChg chg="mod">
          <ac:chgData name="Bob Rajan" userId="efe1b2ae-a6ce-4d4c-a207-b19fb703a183" providerId="ADAL" clId="{7766255C-6A54-44A2-ABBA-619A7B9BD8D8}" dt="2021-04-16T14:13:00.216" v="653" actId="207"/>
          <ac:spMkLst>
            <pc:docMk/>
            <pc:sldMk cId="485287331" sldId="315"/>
            <ac:spMk id="3" creationId="{8690D27F-F715-4323-AD6D-D2D7411CA33B}"/>
          </ac:spMkLst>
        </pc:spChg>
        <pc:grpChg chg="del">
          <ac:chgData name="Bob Rajan" userId="efe1b2ae-a6ce-4d4c-a207-b19fb703a183" providerId="ADAL" clId="{7766255C-6A54-44A2-ABBA-619A7B9BD8D8}" dt="2021-04-16T14:07:40.475" v="618" actId="478"/>
          <ac:grpSpMkLst>
            <pc:docMk/>
            <pc:sldMk cId="485287331" sldId="315"/>
            <ac:grpSpMk id="8" creationId="{48152141-EF1A-4655-A527-3DCC033B063F}"/>
          </ac:grpSpMkLst>
        </pc:grpChg>
        <pc:picChg chg="mod">
          <ac:chgData name="Bob Rajan" userId="efe1b2ae-a6ce-4d4c-a207-b19fb703a183" providerId="ADAL" clId="{7766255C-6A54-44A2-ABBA-619A7B9BD8D8}" dt="2021-04-16T13:11:55.732" v="40" actId="1076"/>
          <ac:picMkLst>
            <pc:docMk/>
            <pc:sldMk cId="485287331" sldId="315"/>
            <ac:picMk id="4" creationId="{00000000-0000-0000-0000-000000000000}"/>
          </ac:picMkLst>
        </pc:picChg>
      </pc:sldChg>
      <pc:sldChg chg="delSp modSp mod">
        <pc:chgData name="Bob Rajan" userId="efe1b2ae-a6ce-4d4c-a207-b19fb703a183" providerId="ADAL" clId="{7766255C-6A54-44A2-ABBA-619A7B9BD8D8}" dt="2021-04-16T13:59:11.273" v="549" actId="1076"/>
        <pc:sldMkLst>
          <pc:docMk/>
          <pc:sldMk cId="28530521" sldId="317"/>
        </pc:sldMkLst>
        <pc:spChg chg="mod">
          <ac:chgData name="Bob Rajan" userId="efe1b2ae-a6ce-4d4c-a207-b19fb703a183" providerId="ADAL" clId="{7766255C-6A54-44A2-ABBA-619A7B9BD8D8}" dt="2021-04-16T13:55:22.397" v="484" actId="1076"/>
          <ac:spMkLst>
            <pc:docMk/>
            <pc:sldMk cId="28530521" sldId="317"/>
            <ac:spMk id="2" creationId="{00000000-0000-0000-0000-000000000000}"/>
          </ac:spMkLst>
        </pc:spChg>
        <pc:spChg chg="mod">
          <ac:chgData name="Bob Rajan" userId="efe1b2ae-a6ce-4d4c-a207-b19fb703a183" providerId="ADAL" clId="{7766255C-6A54-44A2-ABBA-619A7B9BD8D8}" dt="2021-04-16T13:58:30.928" v="544" actId="207"/>
          <ac:spMkLst>
            <pc:docMk/>
            <pc:sldMk cId="28530521" sldId="317"/>
            <ac:spMk id="3" creationId="{427F21DF-F3D0-40ED-AC8A-EC5F5D9A1953}"/>
          </ac:spMkLst>
        </pc:spChg>
        <pc:spChg chg="mod">
          <ac:chgData name="Bob Rajan" userId="efe1b2ae-a6ce-4d4c-a207-b19fb703a183" providerId="ADAL" clId="{7766255C-6A54-44A2-ABBA-619A7B9BD8D8}" dt="2021-04-16T13:58:57.684" v="547" actId="20577"/>
          <ac:spMkLst>
            <pc:docMk/>
            <pc:sldMk cId="28530521" sldId="317"/>
            <ac:spMk id="15" creationId="{C9201529-8947-4D03-A562-D81AD073B346}"/>
          </ac:spMkLst>
        </pc:spChg>
        <pc:grpChg chg="del">
          <ac:chgData name="Bob Rajan" userId="efe1b2ae-a6ce-4d4c-a207-b19fb703a183" providerId="ADAL" clId="{7766255C-6A54-44A2-ABBA-619A7B9BD8D8}" dt="2021-04-16T13:55:17.960" v="483" actId="478"/>
          <ac:grpSpMkLst>
            <pc:docMk/>
            <pc:sldMk cId="28530521" sldId="317"/>
            <ac:grpSpMk id="10" creationId="{43605204-B4EE-45A3-94B2-8B0812EEAE9E}"/>
          </ac:grpSpMkLst>
        </pc:grpChg>
        <pc:picChg chg="mod">
          <ac:chgData name="Bob Rajan" userId="efe1b2ae-a6ce-4d4c-a207-b19fb703a183" providerId="ADAL" clId="{7766255C-6A54-44A2-ABBA-619A7B9BD8D8}" dt="2021-04-16T13:13:13.551" v="55" actId="1076"/>
          <ac:picMkLst>
            <pc:docMk/>
            <pc:sldMk cId="28530521" sldId="317"/>
            <ac:picMk id="4" creationId="{00000000-0000-0000-0000-000000000000}"/>
          </ac:picMkLst>
        </pc:picChg>
        <pc:picChg chg="mod">
          <ac:chgData name="Bob Rajan" userId="efe1b2ae-a6ce-4d4c-a207-b19fb703a183" providerId="ADAL" clId="{7766255C-6A54-44A2-ABBA-619A7B9BD8D8}" dt="2021-04-16T13:59:11.273" v="549" actId="1076"/>
          <ac:picMkLst>
            <pc:docMk/>
            <pc:sldMk cId="28530521" sldId="317"/>
            <ac:picMk id="7" creationId="{18E556B8-B75D-4B1D-B683-034C73F78D60}"/>
          </ac:picMkLst>
        </pc:picChg>
      </pc:sldChg>
      <pc:sldChg chg="delSp modSp mod">
        <pc:chgData name="Bob Rajan" userId="efe1b2ae-a6ce-4d4c-a207-b19fb703a183" providerId="ADAL" clId="{7766255C-6A54-44A2-ABBA-619A7B9BD8D8}" dt="2021-04-26T07:03:27.550" v="1568" actId="207"/>
        <pc:sldMkLst>
          <pc:docMk/>
          <pc:sldMk cId="3591133400" sldId="318"/>
        </pc:sldMkLst>
        <pc:spChg chg="mod">
          <ac:chgData name="Bob Rajan" userId="efe1b2ae-a6ce-4d4c-a207-b19fb703a183" providerId="ADAL" clId="{7766255C-6A54-44A2-ABBA-619A7B9BD8D8}" dt="2021-04-16T13:40:35.117" v="351" actId="1076"/>
          <ac:spMkLst>
            <pc:docMk/>
            <pc:sldMk cId="3591133400" sldId="318"/>
            <ac:spMk id="2" creationId="{00000000-0000-0000-0000-000000000000}"/>
          </ac:spMkLst>
        </pc:spChg>
        <pc:spChg chg="mod">
          <ac:chgData name="Bob Rajan" userId="efe1b2ae-a6ce-4d4c-a207-b19fb703a183" providerId="ADAL" clId="{7766255C-6A54-44A2-ABBA-619A7B9BD8D8}" dt="2021-04-26T07:03:27.550" v="1568" actId="207"/>
          <ac:spMkLst>
            <pc:docMk/>
            <pc:sldMk cId="3591133400" sldId="318"/>
            <ac:spMk id="15" creationId="{C9201529-8947-4D03-A562-D81AD073B346}"/>
          </ac:spMkLst>
        </pc:spChg>
        <pc:grpChg chg="del">
          <ac:chgData name="Bob Rajan" userId="efe1b2ae-a6ce-4d4c-a207-b19fb703a183" providerId="ADAL" clId="{7766255C-6A54-44A2-ABBA-619A7B9BD8D8}" dt="2021-04-16T13:41:28.080" v="359" actId="478"/>
          <ac:grpSpMkLst>
            <pc:docMk/>
            <pc:sldMk cId="3591133400" sldId="318"/>
            <ac:grpSpMk id="8" creationId="{B8248AE5-A03E-4D16-8982-90EC91215612}"/>
          </ac:grpSpMkLst>
        </pc:grpChg>
        <pc:picChg chg="mod">
          <ac:chgData name="Bob Rajan" userId="efe1b2ae-a6ce-4d4c-a207-b19fb703a183" providerId="ADAL" clId="{7766255C-6A54-44A2-ABBA-619A7B9BD8D8}" dt="2021-04-16T13:12:45.151" v="48" actId="1076"/>
          <ac:picMkLst>
            <pc:docMk/>
            <pc:sldMk cId="3591133400" sldId="318"/>
            <ac:picMk id="4" creationId="{00000000-0000-0000-0000-000000000000}"/>
          </ac:picMkLst>
        </pc:picChg>
      </pc:sldChg>
      <pc:sldChg chg="delSp modSp mod">
        <pc:chgData name="Bob Rajan" userId="efe1b2ae-a6ce-4d4c-a207-b19fb703a183" providerId="ADAL" clId="{7766255C-6A54-44A2-ABBA-619A7B9BD8D8}" dt="2021-04-26T06:55:16.363" v="1551" actId="478"/>
        <pc:sldMkLst>
          <pc:docMk/>
          <pc:sldMk cId="2931014155" sldId="327"/>
        </pc:sldMkLst>
        <pc:grpChg chg="del">
          <ac:chgData name="Bob Rajan" userId="efe1b2ae-a6ce-4d4c-a207-b19fb703a183" providerId="ADAL" clId="{7766255C-6A54-44A2-ABBA-619A7B9BD8D8}" dt="2021-04-26T06:55:16.363" v="1551" actId="478"/>
          <ac:grpSpMkLst>
            <pc:docMk/>
            <pc:sldMk cId="2931014155" sldId="327"/>
            <ac:grpSpMk id="14" creationId="{300C8DA6-49FC-4BA3-BC35-686B2361C8D8}"/>
          </ac:grpSpMkLst>
        </pc:grpChg>
        <pc:picChg chg="mod">
          <ac:chgData name="Bob Rajan" userId="efe1b2ae-a6ce-4d4c-a207-b19fb703a183" providerId="ADAL" clId="{7766255C-6A54-44A2-ABBA-619A7B9BD8D8}" dt="2021-04-16T13:13:43.302" v="62" actId="1076"/>
          <ac:picMkLst>
            <pc:docMk/>
            <pc:sldMk cId="2931014155" sldId="327"/>
            <ac:picMk id="4" creationId="{00000000-0000-0000-0000-000000000000}"/>
          </ac:picMkLst>
        </pc:picChg>
      </pc:sldChg>
      <pc:sldChg chg="delSp modSp mod">
        <pc:chgData name="Bob Rajan" userId="efe1b2ae-a6ce-4d4c-a207-b19fb703a183" providerId="ADAL" clId="{7766255C-6A54-44A2-ABBA-619A7B9BD8D8}" dt="2021-04-16T14:03:11.688" v="585" actId="113"/>
        <pc:sldMkLst>
          <pc:docMk/>
          <pc:sldMk cId="2613437339" sldId="328"/>
        </pc:sldMkLst>
        <pc:spChg chg="mod">
          <ac:chgData name="Bob Rajan" userId="efe1b2ae-a6ce-4d4c-a207-b19fb703a183" providerId="ADAL" clId="{7766255C-6A54-44A2-ABBA-619A7B9BD8D8}" dt="2021-04-16T14:02:54.923" v="580" actId="1076"/>
          <ac:spMkLst>
            <pc:docMk/>
            <pc:sldMk cId="2613437339" sldId="328"/>
            <ac:spMk id="2" creationId="{00000000-0000-0000-0000-000000000000}"/>
          </ac:spMkLst>
        </pc:spChg>
        <pc:spChg chg="mod">
          <ac:chgData name="Bob Rajan" userId="efe1b2ae-a6ce-4d4c-a207-b19fb703a183" providerId="ADAL" clId="{7766255C-6A54-44A2-ABBA-619A7B9BD8D8}" dt="2021-04-16T14:03:11.688" v="585" actId="113"/>
          <ac:spMkLst>
            <pc:docMk/>
            <pc:sldMk cId="2613437339" sldId="328"/>
            <ac:spMk id="3" creationId="{6B107D2A-1F0F-4637-AF65-F8E807914E9E}"/>
          </ac:spMkLst>
        </pc:spChg>
        <pc:grpChg chg="mod">
          <ac:chgData name="Bob Rajan" userId="efe1b2ae-a6ce-4d4c-a207-b19fb703a183" providerId="ADAL" clId="{7766255C-6A54-44A2-ABBA-619A7B9BD8D8}" dt="2021-04-16T14:03:01.615" v="582" actId="14100"/>
          <ac:grpSpMkLst>
            <pc:docMk/>
            <pc:sldMk cId="2613437339" sldId="328"/>
            <ac:grpSpMk id="6" creationId="{8F2C51E3-AAB9-468B-9C8C-C5F4F1383039}"/>
          </ac:grpSpMkLst>
        </pc:grpChg>
        <pc:grpChg chg="del">
          <ac:chgData name="Bob Rajan" userId="efe1b2ae-a6ce-4d4c-a207-b19fb703a183" providerId="ADAL" clId="{7766255C-6A54-44A2-ABBA-619A7B9BD8D8}" dt="2021-04-16T14:03:04.240" v="583" actId="478"/>
          <ac:grpSpMkLst>
            <pc:docMk/>
            <pc:sldMk cId="2613437339" sldId="328"/>
            <ac:grpSpMk id="12" creationId="{1D91E767-71CB-4AD1-B497-B59A3F4E9089}"/>
          </ac:grpSpMkLst>
        </pc:grpChg>
        <pc:picChg chg="mod">
          <ac:chgData name="Bob Rajan" userId="efe1b2ae-a6ce-4d4c-a207-b19fb703a183" providerId="ADAL" clId="{7766255C-6A54-44A2-ABBA-619A7B9BD8D8}" dt="2021-04-16T13:13:47.583" v="63" actId="1076"/>
          <ac:picMkLst>
            <pc:docMk/>
            <pc:sldMk cId="2613437339" sldId="328"/>
            <ac:picMk id="4" creationId="{00000000-0000-0000-0000-000000000000}"/>
          </ac:picMkLst>
        </pc:picChg>
      </pc:sldChg>
      <pc:sldChg chg="delSp modSp mod">
        <pc:chgData name="Bob Rajan" userId="efe1b2ae-a6ce-4d4c-a207-b19fb703a183" providerId="ADAL" clId="{7766255C-6A54-44A2-ABBA-619A7B9BD8D8}" dt="2021-04-16T14:04:00.771" v="592" actId="113"/>
        <pc:sldMkLst>
          <pc:docMk/>
          <pc:sldMk cId="3004492500" sldId="329"/>
        </pc:sldMkLst>
        <pc:spChg chg="mod">
          <ac:chgData name="Bob Rajan" userId="efe1b2ae-a6ce-4d4c-a207-b19fb703a183" providerId="ADAL" clId="{7766255C-6A54-44A2-ABBA-619A7B9BD8D8}" dt="2021-04-16T14:03:37.773" v="587" actId="1076"/>
          <ac:spMkLst>
            <pc:docMk/>
            <pc:sldMk cId="3004492500" sldId="329"/>
            <ac:spMk id="2" creationId="{00000000-0000-0000-0000-000000000000}"/>
          </ac:spMkLst>
        </pc:spChg>
        <pc:spChg chg="mod">
          <ac:chgData name="Bob Rajan" userId="efe1b2ae-a6ce-4d4c-a207-b19fb703a183" providerId="ADAL" clId="{7766255C-6A54-44A2-ABBA-619A7B9BD8D8}" dt="2021-04-16T14:04:00.771" v="592" actId="113"/>
          <ac:spMkLst>
            <pc:docMk/>
            <pc:sldMk cId="3004492500" sldId="329"/>
            <ac:spMk id="3" creationId="{7E3AA6A5-BA4C-4ED3-89D6-1D15ABE836A6}"/>
          </ac:spMkLst>
        </pc:spChg>
        <pc:grpChg chg="mod">
          <ac:chgData name="Bob Rajan" userId="efe1b2ae-a6ce-4d4c-a207-b19fb703a183" providerId="ADAL" clId="{7766255C-6A54-44A2-ABBA-619A7B9BD8D8}" dt="2021-04-16T14:03:46.856" v="590" actId="14100"/>
          <ac:grpSpMkLst>
            <pc:docMk/>
            <pc:sldMk cId="3004492500" sldId="329"/>
            <ac:grpSpMk id="6" creationId="{234CD82C-BEF7-4925-8D95-1350997C7E14}"/>
          </ac:grpSpMkLst>
        </pc:grpChg>
        <pc:grpChg chg="del">
          <ac:chgData name="Bob Rajan" userId="efe1b2ae-a6ce-4d4c-a207-b19fb703a183" providerId="ADAL" clId="{7766255C-6A54-44A2-ABBA-619A7B9BD8D8}" dt="2021-04-16T14:03:40.082" v="588" actId="478"/>
          <ac:grpSpMkLst>
            <pc:docMk/>
            <pc:sldMk cId="3004492500" sldId="329"/>
            <ac:grpSpMk id="16" creationId="{FF2B4620-D1E1-44C5-AC0A-7D397830CE37}"/>
          </ac:grpSpMkLst>
        </pc:grpChg>
        <pc:picChg chg="mod">
          <ac:chgData name="Bob Rajan" userId="efe1b2ae-a6ce-4d4c-a207-b19fb703a183" providerId="ADAL" clId="{7766255C-6A54-44A2-ABBA-619A7B9BD8D8}" dt="2021-04-16T13:13:52.148" v="64" actId="1076"/>
          <ac:picMkLst>
            <pc:docMk/>
            <pc:sldMk cId="3004492500" sldId="329"/>
            <ac:picMk id="4" creationId="{00000000-0000-0000-0000-000000000000}"/>
          </ac:picMkLst>
        </pc:picChg>
      </pc:sldChg>
      <pc:sldChg chg="delSp modSp mod">
        <pc:chgData name="Bob Rajan" userId="efe1b2ae-a6ce-4d4c-a207-b19fb703a183" providerId="ADAL" clId="{7766255C-6A54-44A2-ABBA-619A7B9BD8D8}" dt="2021-04-26T07:02:13.949" v="1566" actId="207"/>
        <pc:sldMkLst>
          <pc:docMk/>
          <pc:sldMk cId="3383627019" sldId="330"/>
        </pc:sldMkLst>
        <pc:spChg chg="mod">
          <ac:chgData name="Bob Rajan" userId="efe1b2ae-a6ce-4d4c-a207-b19fb703a183" providerId="ADAL" clId="{7766255C-6A54-44A2-ABBA-619A7B9BD8D8}" dt="2021-04-16T14:04:27.553" v="595" actId="113"/>
          <ac:spMkLst>
            <pc:docMk/>
            <pc:sldMk cId="3383627019" sldId="330"/>
            <ac:spMk id="2" creationId="{00000000-0000-0000-0000-000000000000}"/>
          </ac:spMkLst>
        </pc:spChg>
        <pc:spChg chg="mod">
          <ac:chgData name="Bob Rajan" userId="efe1b2ae-a6ce-4d4c-a207-b19fb703a183" providerId="ADAL" clId="{7766255C-6A54-44A2-ABBA-619A7B9BD8D8}" dt="2021-04-26T07:02:13.949" v="1566" actId="207"/>
          <ac:spMkLst>
            <pc:docMk/>
            <pc:sldMk cId="3383627019" sldId="330"/>
            <ac:spMk id="6" creationId="{9DA4D1CE-6D6E-482D-9151-433E78251290}"/>
          </ac:spMkLst>
        </pc:spChg>
        <pc:grpChg chg="del">
          <ac:chgData name="Bob Rajan" userId="efe1b2ae-a6ce-4d4c-a207-b19fb703a183" providerId="ADAL" clId="{7766255C-6A54-44A2-ABBA-619A7B9BD8D8}" dt="2021-04-16T14:06:15.319" v="607" actId="478"/>
          <ac:grpSpMkLst>
            <pc:docMk/>
            <pc:sldMk cId="3383627019" sldId="330"/>
            <ac:grpSpMk id="8" creationId="{5590C5E0-8DCE-4BB8-987B-3EA05E320482}"/>
          </ac:grpSpMkLst>
        </pc:grpChg>
        <pc:picChg chg="mod">
          <ac:chgData name="Bob Rajan" userId="efe1b2ae-a6ce-4d4c-a207-b19fb703a183" providerId="ADAL" clId="{7766255C-6A54-44A2-ABBA-619A7B9BD8D8}" dt="2021-04-16T13:13:57.303" v="65" actId="1076"/>
          <ac:picMkLst>
            <pc:docMk/>
            <pc:sldMk cId="3383627019" sldId="330"/>
            <ac:picMk id="4" creationId="{00000000-0000-0000-0000-000000000000}"/>
          </ac:picMkLst>
        </pc:picChg>
        <pc:picChg chg="mod">
          <ac:chgData name="Bob Rajan" userId="efe1b2ae-a6ce-4d4c-a207-b19fb703a183" providerId="ADAL" clId="{7766255C-6A54-44A2-ABBA-619A7B9BD8D8}" dt="2021-04-16T14:06:11.065" v="606" actId="1076"/>
          <ac:picMkLst>
            <pc:docMk/>
            <pc:sldMk cId="3383627019" sldId="330"/>
            <ac:picMk id="5" creationId="{36B5DD10-AAB9-4B51-843A-145C24DD1226}"/>
          </ac:picMkLst>
        </pc:picChg>
      </pc:sldChg>
      <pc:sldChg chg="delSp modSp mod modNotes">
        <pc:chgData name="Bob Rajan" userId="efe1b2ae-a6ce-4d4c-a207-b19fb703a183" providerId="ADAL" clId="{7766255C-6A54-44A2-ABBA-619A7B9BD8D8}" dt="2021-04-16T13:47:49.925" v="433" actId="1076"/>
        <pc:sldMkLst>
          <pc:docMk/>
          <pc:sldMk cId="3198559813" sldId="334"/>
        </pc:sldMkLst>
        <pc:spChg chg="mod">
          <ac:chgData name="Bob Rajan" userId="efe1b2ae-a6ce-4d4c-a207-b19fb703a183" providerId="ADAL" clId="{7766255C-6A54-44A2-ABBA-619A7B9BD8D8}" dt="2021-04-16T13:42:45.716" v="372" actId="1076"/>
          <ac:spMkLst>
            <pc:docMk/>
            <pc:sldMk cId="3198559813" sldId="334"/>
            <ac:spMk id="2" creationId="{00000000-0000-0000-0000-000000000000}"/>
          </ac:spMkLst>
        </pc:spChg>
        <pc:spChg chg="mod">
          <ac:chgData name="Bob Rajan" userId="efe1b2ae-a6ce-4d4c-a207-b19fb703a183" providerId="ADAL" clId="{7766255C-6A54-44A2-ABBA-619A7B9BD8D8}" dt="2021-04-16T13:47:49.925" v="433" actId="1076"/>
          <ac:spMkLst>
            <pc:docMk/>
            <pc:sldMk cId="3198559813" sldId="334"/>
            <ac:spMk id="9" creationId="{C8A2B1DC-F860-4774-9AE8-F01D1E1A1E87}"/>
          </ac:spMkLst>
        </pc:spChg>
        <pc:spChg chg="mod">
          <ac:chgData name="Bob Rajan" userId="efe1b2ae-a6ce-4d4c-a207-b19fb703a183" providerId="ADAL" clId="{7766255C-6A54-44A2-ABBA-619A7B9BD8D8}" dt="2021-04-16T13:43:23.808" v="375" actId="255"/>
          <ac:spMkLst>
            <pc:docMk/>
            <pc:sldMk cId="3198559813" sldId="334"/>
            <ac:spMk id="21" creationId="{C28057B0-DBE4-43D7-B0B9-48BBCBB23F80}"/>
          </ac:spMkLst>
        </pc:spChg>
        <pc:spChg chg="mod">
          <ac:chgData name="Bob Rajan" userId="efe1b2ae-a6ce-4d4c-a207-b19fb703a183" providerId="ADAL" clId="{7766255C-6A54-44A2-ABBA-619A7B9BD8D8}" dt="2021-04-16T13:45:55.005" v="417" actId="1076"/>
          <ac:spMkLst>
            <pc:docMk/>
            <pc:sldMk cId="3198559813" sldId="334"/>
            <ac:spMk id="22" creationId="{90EEA627-4BBB-44B8-82DC-90D8EAAB4FA5}"/>
          </ac:spMkLst>
        </pc:spChg>
        <pc:spChg chg="mod">
          <ac:chgData name="Bob Rajan" userId="efe1b2ae-a6ce-4d4c-a207-b19fb703a183" providerId="ADAL" clId="{7766255C-6A54-44A2-ABBA-619A7B9BD8D8}" dt="2021-04-16T13:43:47.667" v="378" actId="1076"/>
          <ac:spMkLst>
            <pc:docMk/>
            <pc:sldMk cId="3198559813" sldId="334"/>
            <ac:spMk id="23" creationId="{3FA6AE9D-F734-402C-9A33-256BCB0D1BD7}"/>
          </ac:spMkLst>
        </pc:spChg>
        <pc:spChg chg="mod">
          <ac:chgData name="Bob Rajan" userId="efe1b2ae-a6ce-4d4c-a207-b19fb703a183" providerId="ADAL" clId="{7766255C-6A54-44A2-ABBA-619A7B9BD8D8}" dt="2021-04-16T13:45:50.091" v="416" actId="1076"/>
          <ac:spMkLst>
            <pc:docMk/>
            <pc:sldMk cId="3198559813" sldId="334"/>
            <ac:spMk id="24" creationId="{50A16632-BA98-4E22-80C1-96FCCBD5AA19}"/>
          </ac:spMkLst>
        </pc:spChg>
        <pc:spChg chg="mod">
          <ac:chgData name="Bob Rajan" userId="efe1b2ae-a6ce-4d4c-a207-b19fb703a183" providerId="ADAL" clId="{7766255C-6A54-44A2-ABBA-619A7B9BD8D8}" dt="2021-04-16T13:44:18.122" v="382" actId="1076"/>
          <ac:spMkLst>
            <pc:docMk/>
            <pc:sldMk cId="3198559813" sldId="334"/>
            <ac:spMk id="25" creationId="{A056D5FE-AEA6-4E71-8098-AB419585F4C7}"/>
          </ac:spMkLst>
        </pc:spChg>
        <pc:grpChg chg="mod">
          <ac:chgData name="Bob Rajan" userId="efe1b2ae-a6ce-4d4c-a207-b19fb703a183" providerId="ADAL" clId="{7766255C-6A54-44A2-ABBA-619A7B9BD8D8}" dt="2021-04-16T13:47:38.135" v="432" actId="1076"/>
          <ac:grpSpMkLst>
            <pc:docMk/>
            <pc:sldMk cId="3198559813" sldId="334"/>
            <ac:grpSpMk id="6" creationId="{0B5562F7-568B-412A-A30D-E79EB260092D}"/>
          </ac:grpSpMkLst>
        </pc:grpChg>
        <pc:grpChg chg="del">
          <ac:chgData name="Bob Rajan" userId="efe1b2ae-a6ce-4d4c-a207-b19fb703a183" providerId="ADAL" clId="{7766255C-6A54-44A2-ABBA-619A7B9BD8D8}" dt="2021-04-16T13:45:42.536" v="415" actId="478"/>
          <ac:grpSpMkLst>
            <pc:docMk/>
            <pc:sldMk cId="3198559813" sldId="334"/>
            <ac:grpSpMk id="20" creationId="{A4E97874-E8B7-49C9-B99C-BCB2096E1AC7}"/>
          </ac:grpSpMkLst>
        </pc:grpChg>
        <pc:picChg chg="mod">
          <ac:chgData name="Bob Rajan" userId="efe1b2ae-a6ce-4d4c-a207-b19fb703a183" providerId="ADAL" clId="{7766255C-6A54-44A2-ABBA-619A7B9BD8D8}" dt="2021-04-16T13:12:48.641" v="49" actId="1076"/>
          <ac:picMkLst>
            <pc:docMk/>
            <pc:sldMk cId="3198559813" sldId="334"/>
            <ac:picMk id="4" creationId="{00000000-0000-0000-0000-000000000000}"/>
          </ac:picMkLst>
        </pc:picChg>
        <pc:picChg chg="mod">
          <ac:chgData name="Bob Rajan" userId="efe1b2ae-a6ce-4d4c-a207-b19fb703a183" providerId="ADAL" clId="{7766255C-6A54-44A2-ABBA-619A7B9BD8D8}" dt="2021-04-16T13:46:32.830" v="423" actId="14100"/>
          <ac:picMkLst>
            <pc:docMk/>
            <pc:sldMk cId="3198559813" sldId="334"/>
            <ac:picMk id="14" creationId="{74498496-C447-4D67-AC96-E0E9BAFD96C1}"/>
          </ac:picMkLst>
        </pc:picChg>
        <pc:picChg chg="mod">
          <ac:chgData name="Bob Rajan" userId="efe1b2ae-a6ce-4d4c-a207-b19fb703a183" providerId="ADAL" clId="{7766255C-6A54-44A2-ABBA-619A7B9BD8D8}" dt="2021-04-16T13:47:07.582" v="427" actId="1076"/>
          <ac:picMkLst>
            <pc:docMk/>
            <pc:sldMk cId="3198559813" sldId="334"/>
            <ac:picMk id="18" creationId="{5408A3F1-492C-40B2-8C0C-13051F23A170}"/>
          </ac:picMkLst>
        </pc:picChg>
      </pc:sldChg>
      <pc:sldChg chg="delSp modSp mod">
        <pc:chgData name="Bob Rajan" userId="efe1b2ae-a6ce-4d4c-a207-b19fb703a183" providerId="ADAL" clId="{7766255C-6A54-44A2-ABBA-619A7B9BD8D8}" dt="2021-04-16T14:15:02.231" v="655" actId="255"/>
        <pc:sldMkLst>
          <pc:docMk/>
          <pc:sldMk cId="1470858488" sldId="335"/>
        </pc:sldMkLst>
        <pc:spChg chg="mod">
          <ac:chgData name="Bob Rajan" userId="efe1b2ae-a6ce-4d4c-a207-b19fb703a183" providerId="ADAL" clId="{7766255C-6A54-44A2-ABBA-619A7B9BD8D8}" dt="2021-04-16T13:53:31.260" v="471" actId="1076"/>
          <ac:spMkLst>
            <pc:docMk/>
            <pc:sldMk cId="1470858488" sldId="335"/>
            <ac:spMk id="2" creationId="{00000000-0000-0000-0000-000000000000}"/>
          </ac:spMkLst>
        </pc:spChg>
        <pc:spChg chg="mod">
          <ac:chgData name="Bob Rajan" userId="efe1b2ae-a6ce-4d4c-a207-b19fb703a183" providerId="ADAL" clId="{7766255C-6A54-44A2-ABBA-619A7B9BD8D8}" dt="2021-04-16T14:15:02.231" v="655" actId="255"/>
          <ac:spMkLst>
            <pc:docMk/>
            <pc:sldMk cId="1470858488" sldId="335"/>
            <ac:spMk id="15" creationId="{C9201529-8947-4D03-A562-D81AD073B346}"/>
          </ac:spMkLst>
        </pc:spChg>
        <pc:grpChg chg="del">
          <ac:chgData name="Bob Rajan" userId="efe1b2ae-a6ce-4d4c-a207-b19fb703a183" providerId="ADAL" clId="{7766255C-6A54-44A2-ABBA-619A7B9BD8D8}" dt="2021-04-16T13:53:20.847" v="470" actId="478"/>
          <ac:grpSpMkLst>
            <pc:docMk/>
            <pc:sldMk cId="1470858488" sldId="335"/>
            <ac:grpSpMk id="10" creationId="{257E7685-A26A-4AFB-854B-6D616F4057F0}"/>
          </ac:grpSpMkLst>
        </pc:grpChg>
        <pc:picChg chg="mod">
          <ac:chgData name="Bob Rajan" userId="efe1b2ae-a6ce-4d4c-a207-b19fb703a183" providerId="ADAL" clId="{7766255C-6A54-44A2-ABBA-619A7B9BD8D8}" dt="2021-04-16T13:13:08.287" v="54" actId="1076"/>
          <ac:picMkLst>
            <pc:docMk/>
            <pc:sldMk cId="1470858488" sldId="335"/>
            <ac:picMk id="4" creationId="{00000000-0000-0000-0000-000000000000}"/>
          </ac:picMkLst>
        </pc:picChg>
        <pc:picChg chg="mod">
          <ac:chgData name="Bob Rajan" userId="efe1b2ae-a6ce-4d4c-a207-b19fb703a183" providerId="ADAL" clId="{7766255C-6A54-44A2-ABBA-619A7B9BD8D8}" dt="2021-04-16T13:53:36.214" v="472" actId="14100"/>
          <ac:picMkLst>
            <pc:docMk/>
            <pc:sldMk cId="1470858488" sldId="335"/>
            <ac:picMk id="7" creationId="{7F2AAB8C-97B2-4B5B-8E7A-047FCA0C3254}"/>
          </ac:picMkLst>
        </pc:picChg>
      </pc:sldChg>
      <pc:sldChg chg="delSp modSp mod">
        <pc:chgData name="Bob Rajan" userId="efe1b2ae-a6ce-4d4c-a207-b19fb703a183" providerId="ADAL" clId="{7766255C-6A54-44A2-ABBA-619A7B9BD8D8}" dt="2021-04-16T14:07:57.955" v="622" actId="478"/>
        <pc:sldMkLst>
          <pc:docMk/>
          <pc:sldMk cId="2447306496" sldId="336"/>
        </pc:sldMkLst>
        <pc:grpChg chg="del">
          <ac:chgData name="Bob Rajan" userId="efe1b2ae-a6ce-4d4c-a207-b19fb703a183" providerId="ADAL" clId="{7766255C-6A54-44A2-ABBA-619A7B9BD8D8}" dt="2021-04-16T14:07:57.955" v="622" actId="478"/>
          <ac:grpSpMkLst>
            <pc:docMk/>
            <pc:sldMk cId="2447306496" sldId="336"/>
            <ac:grpSpMk id="9" creationId="{4063471F-6866-4D67-8374-58BEE25BE79D}"/>
          </ac:grpSpMkLst>
        </pc:grpChg>
        <pc:picChg chg="mod">
          <ac:chgData name="Bob Rajan" userId="efe1b2ae-a6ce-4d4c-a207-b19fb703a183" providerId="ADAL" clId="{7766255C-6A54-44A2-ABBA-619A7B9BD8D8}" dt="2021-04-16T13:12:35.590" v="46" actId="1076"/>
          <ac:picMkLst>
            <pc:docMk/>
            <pc:sldMk cId="2447306496" sldId="336"/>
            <ac:picMk id="4" creationId="{00000000-0000-0000-0000-000000000000}"/>
          </ac:picMkLst>
        </pc:picChg>
        <pc:picChg chg="del">
          <ac:chgData name="Bob Rajan" userId="efe1b2ae-a6ce-4d4c-a207-b19fb703a183" providerId="ADAL" clId="{7766255C-6A54-44A2-ABBA-619A7B9BD8D8}" dt="2021-04-16T13:12:32.329" v="45" actId="478"/>
          <ac:picMkLst>
            <pc:docMk/>
            <pc:sldMk cId="2447306496" sldId="336"/>
            <ac:picMk id="5" creationId="{00000000-0000-0000-0000-000000000000}"/>
          </ac:picMkLst>
        </pc:picChg>
        <pc:picChg chg="del">
          <ac:chgData name="Bob Rajan" userId="efe1b2ae-a6ce-4d4c-a207-b19fb703a183" providerId="ADAL" clId="{7766255C-6A54-44A2-ABBA-619A7B9BD8D8}" dt="2021-04-16T13:12:29.920" v="44" actId="478"/>
          <ac:picMkLst>
            <pc:docMk/>
            <pc:sldMk cId="2447306496" sldId="336"/>
            <ac:picMk id="6" creationId="{00000000-0000-0000-0000-000000000000}"/>
          </ac:picMkLst>
        </pc:picChg>
      </pc:sldChg>
      <pc:sldChg chg="delSp modSp mod">
        <pc:chgData name="Bob Rajan" userId="efe1b2ae-a6ce-4d4c-a207-b19fb703a183" providerId="ADAL" clId="{7766255C-6A54-44A2-ABBA-619A7B9BD8D8}" dt="2021-04-16T14:01:47.354" v="570" actId="478"/>
        <pc:sldMkLst>
          <pc:docMk/>
          <pc:sldMk cId="1636516607" sldId="337"/>
        </pc:sldMkLst>
        <pc:grpChg chg="del">
          <ac:chgData name="Bob Rajan" userId="efe1b2ae-a6ce-4d4c-a207-b19fb703a183" providerId="ADAL" clId="{7766255C-6A54-44A2-ABBA-619A7B9BD8D8}" dt="2021-04-16T14:01:47.354" v="570" actId="478"/>
          <ac:grpSpMkLst>
            <pc:docMk/>
            <pc:sldMk cId="1636516607" sldId="337"/>
            <ac:grpSpMk id="9" creationId="{A20CF435-7568-4672-984C-6A1ABAA0074B}"/>
          </ac:grpSpMkLst>
        </pc:grpChg>
        <pc:picChg chg="mod">
          <ac:chgData name="Bob Rajan" userId="efe1b2ae-a6ce-4d4c-a207-b19fb703a183" providerId="ADAL" clId="{7766255C-6A54-44A2-ABBA-619A7B9BD8D8}" dt="2021-04-16T13:13:33.700" v="60" actId="1076"/>
          <ac:picMkLst>
            <pc:docMk/>
            <pc:sldMk cId="1636516607" sldId="337"/>
            <ac:picMk id="4" creationId="{00000000-0000-0000-0000-000000000000}"/>
          </ac:picMkLst>
        </pc:picChg>
        <pc:picChg chg="del">
          <ac:chgData name="Bob Rajan" userId="efe1b2ae-a6ce-4d4c-a207-b19fb703a183" providerId="ADAL" clId="{7766255C-6A54-44A2-ABBA-619A7B9BD8D8}" dt="2021-04-16T13:13:27.116" v="58" actId="478"/>
          <ac:picMkLst>
            <pc:docMk/>
            <pc:sldMk cId="1636516607" sldId="337"/>
            <ac:picMk id="5" creationId="{00000000-0000-0000-0000-000000000000}"/>
          </ac:picMkLst>
        </pc:picChg>
        <pc:picChg chg="del">
          <ac:chgData name="Bob Rajan" userId="efe1b2ae-a6ce-4d4c-a207-b19fb703a183" providerId="ADAL" clId="{7766255C-6A54-44A2-ABBA-619A7B9BD8D8}" dt="2021-04-16T13:13:29.728" v="59" actId="478"/>
          <ac:picMkLst>
            <pc:docMk/>
            <pc:sldMk cId="1636516607" sldId="337"/>
            <ac:picMk id="6" creationId="{00000000-0000-0000-0000-000000000000}"/>
          </ac:picMkLst>
        </pc:picChg>
      </pc:sldChg>
      <pc:sldChg chg="delSp modSp mod">
        <pc:chgData name="Bob Rajan" userId="efe1b2ae-a6ce-4d4c-a207-b19fb703a183" providerId="ADAL" clId="{7766255C-6A54-44A2-ABBA-619A7B9BD8D8}" dt="2021-04-26T06:54:07.529" v="1549" actId="20577"/>
        <pc:sldMkLst>
          <pc:docMk/>
          <pc:sldMk cId="26624577" sldId="338"/>
        </pc:sldMkLst>
        <pc:spChg chg="mod">
          <ac:chgData name="Bob Rajan" userId="efe1b2ae-a6ce-4d4c-a207-b19fb703a183" providerId="ADAL" clId="{7766255C-6A54-44A2-ABBA-619A7B9BD8D8}" dt="2021-04-16T14:06:33.827" v="609" actId="1076"/>
          <ac:spMkLst>
            <pc:docMk/>
            <pc:sldMk cId="26624577" sldId="338"/>
            <ac:spMk id="2" creationId="{00000000-0000-0000-0000-000000000000}"/>
          </ac:spMkLst>
        </pc:spChg>
        <pc:spChg chg="mod">
          <ac:chgData name="Bob Rajan" userId="efe1b2ae-a6ce-4d4c-a207-b19fb703a183" providerId="ADAL" clId="{7766255C-6A54-44A2-ABBA-619A7B9BD8D8}" dt="2021-04-26T06:54:07.529" v="1549" actId="20577"/>
          <ac:spMkLst>
            <pc:docMk/>
            <pc:sldMk cId="26624577" sldId="338"/>
            <ac:spMk id="15" creationId="{C9201529-8947-4D03-A562-D81AD073B346}"/>
          </ac:spMkLst>
        </pc:spChg>
        <pc:grpChg chg="del">
          <ac:chgData name="Bob Rajan" userId="efe1b2ae-a6ce-4d4c-a207-b19fb703a183" providerId="ADAL" clId="{7766255C-6A54-44A2-ABBA-619A7B9BD8D8}" dt="2021-04-16T14:06:22.696" v="608" actId="478"/>
          <ac:grpSpMkLst>
            <pc:docMk/>
            <pc:sldMk cId="26624577" sldId="338"/>
            <ac:grpSpMk id="8" creationId="{A6B8E237-A0F5-48A9-9DBA-231C16A93D67}"/>
          </ac:grpSpMkLst>
        </pc:grpChg>
        <pc:picChg chg="mod">
          <ac:chgData name="Bob Rajan" userId="efe1b2ae-a6ce-4d4c-a207-b19fb703a183" providerId="ADAL" clId="{7766255C-6A54-44A2-ABBA-619A7B9BD8D8}" dt="2021-04-16T13:14:02.236" v="66" actId="1076"/>
          <ac:picMkLst>
            <pc:docMk/>
            <pc:sldMk cId="26624577" sldId="338"/>
            <ac:picMk id="4" creationId="{00000000-0000-0000-0000-000000000000}"/>
          </ac:picMkLst>
        </pc:picChg>
      </pc:sldChg>
      <pc:sldChg chg="addSp modSp mod modNotes modNotesTx">
        <pc:chgData name="Bob Rajan" userId="efe1b2ae-a6ce-4d4c-a207-b19fb703a183" providerId="ADAL" clId="{7766255C-6A54-44A2-ABBA-619A7B9BD8D8}" dt="2021-04-26T06:56:53.691" v="1560" actId="20577"/>
        <pc:sldMkLst>
          <pc:docMk/>
          <pc:sldMk cId="2887263900" sldId="339"/>
        </pc:sldMkLst>
        <pc:spChg chg="mod">
          <ac:chgData name="Bob Rajan" userId="efe1b2ae-a6ce-4d4c-a207-b19fb703a183" providerId="ADAL" clId="{7766255C-6A54-44A2-ABBA-619A7B9BD8D8}" dt="2021-04-26T06:18:50.847" v="919" actId="1076"/>
          <ac:spMkLst>
            <pc:docMk/>
            <pc:sldMk cId="2887263900" sldId="339"/>
            <ac:spMk id="2" creationId="{00000000-0000-0000-0000-000000000000}"/>
          </ac:spMkLst>
        </pc:spChg>
        <pc:spChg chg="mod">
          <ac:chgData name="Bob Rajan" userId="efe1b2ae-a6ce-4d4c-a207-b19fb703a183" providerId="ADAL" clId="{7766255C-6A54-44A2-ABBA-619A7B9BD8D8}" dt="2021-04-26T06:45:41.452" v="1437" actId="20577"/>
          <ac:spMkLst>
            <pc:docMk/>
            <pc:sldMk cId="2887263900" sldId="339"/>
            <ac:spMk id="7" creationId="{CDDD24C8-ACC4-4379-A923-DB031BE9652E}"/>
          </ac:spMkLst>
        </pc:spChg>
        <pc:spChg chg="mod">
          <ac:chgData name="Bob Rajan" userId="efe1b2ae-a6ce-4d4c-a207-b19fb703a183" providerId="ADAL" clId="{7766255C-6A54-44A2-ABBA-619A7B9BD8D8}" dt="2021-04-26T06:33:36.231" v="1134" actId="1076"/>
          <ac:spMkLst>
            <pc:docMk/>
            <pc:sldMk cId="2887263900" sldId="339"/>
            <ac:spMk id="11" creationId="{962CA7BE-05DD-4134-96C4-7416969E6C38}"/>
          </ac:spMkLst>
        </pc:spChg>
        <pc:spChg chg="mod">
          <ac:chgData name="Bob Rajan" userId="efe1b2ae-a6ce-4d4c-a207-b19fb703a183" providerId="ADAL" clId="{7766255C-6A54-44A2-ABBA-619A7B9BD8D8}" dt="2021-04-26T06:33:17.890" v="1131" actId="1076"/>
          <ac:spMkLst>
            <pc:docMk/>
            <pc:sldMk cId="2887263900" sldId="339"/>
            <ac:spMk id="12" creationId="{CAF9C6CA-700A-4431-B1EB-BB3CD2682994}"/>
          </ac:spMkLst>
        </pc:spChg>
        <pc:spChg chg="mod">
          <ac:chgData name="Bob Rajan" userId="efe1b2ae-a6ce-4d4c-a207-b19fb703a183" providerId="ADAL" clId="{7766255C-6A54-44A2-ABBA-619A7B9BD8D8}" dt="2021-04-26T06:33:17.890" v="1131" actId="1076"/>
          <ac:spMkLst>
            <pc:docMk/>
            <pc:sldMk cId="2887263900" sldId="339"/>
            <ac:spMk id="14" creationId="{ABB23971-79C4-4DD8-B3E3-7EC4177594B2}"/>
          </ac:spMkLst>
        </pc:spChg>
        <pc:spChg chg="mod">
          <ac:chgData name="Bob Rajan" userId="efe1b2ae-a6ce-4d4c-a207-b19fb703a183" providerId="ADAL" clId="{7766255C-6A54-44A2-ABBA-619A7B9BD8D8}" dt="2021-04-26T06:33:36.231" v="1134" actId="1076"/>
          <ac:spMkLst>
            <pc:docMk/>
            <pc:sldMk cId="2887263900" sldId="339"/>
            <ac:spMk id="15" creationId="{E8FD1F47-1362-412F-9281-CA4DC6FE2D96}"/>
          </ac:spMkLst>
        </pc:spChg>
        <pc:spChg chg="mod">
          <ac:chgData name="Bob Rajan" userId="efe1b2ae-a6ce-4d4c-a207-b19fb703a183" providerId="ADAL" clId="{7766255C-6A54-44A2-ABBA-619A7B9BD8D8}" dt="2021-04-26T06:33:49.558" v="1136" actId="1076"/>
          <ac:spMkLst>
            <pc:docMk/>
            <pc:sldMk cId="2887263900" sldId="339"/>
            <ac:spMk id="18" creationId="{4C4A2AE5-4DED-420F-9292-D5772B93EB61}"/>
          </ac:spMkLst>
        </pc:spChg>
        <pc:spChg chg="mod">
          <ac:chgData name="Bob Rajan" userId="efe1b2ae-a6ce-4d4c-a207-b19fb703a183" providerId="ADAL" clId="{7766255C-6A54-44A2-ABBA-619A7B9BD8D8}" dt="2021-04-26T06:33:49.558" v="1136" actId="1076"/>
          <ac:spMkLst>
            <pc:docMk/>
            <pc:sldMk cId="2887263900" sldId="339"/>
            <ac:spMk id="19" creationId="{22715571-6D20-45D0-BB51-433DB975658F}"/>
          </ac:spMkLst>
        </pc:spChg>
        <pc:spChg chg="mod">
          <ac:chgData name="Bob Rajan" userId="efe1b2ae-a6ce-4d4c-a207-b19fb703a183" providerId="ADAL" clId="{7766255C-6A54-44A2-ABBA-619A7B9BD8D8}" dt="2021-04-26T06:34:01.444" v="1137" actId="1076"/>
          <ac:spMkLst>
            <pc:docMk/>
            <pc:sldMk cId="2887263900" sldId="339"/>
            <ac:spMk id="21" creationId="{A5E9E1BB-D222-426A-BB90-2C1D19A25B06}"/>
          </ac:spMkLst>
        </pc:spChg>
        <pc:spChg chg="mod">
          <ac:chgData name="Bob Rajan" userId="efe1b2ae-a6ce-4d4c-a207-b19fb703a183" providerId="ADAL" clId="{7766255C-6A54-44A2-ABBA-619A7B9BD8D8}" dt="2021-04-26T06:34:01.444" v="1137" actId="1076"/>
          <ac:spMkLst>
            <pc:docMk/>
            <pc:sldMk cId="2887263900" sldId="339"/>
            <ac:spMk id="22" creationId="{C879CB36-9AD8-4CC5-97BF-044B4B5E0E8C}"/>
          </ac:spMkLst>
        </pc:spChg>
        <pc:spChg chg="mod">
          <ac:chgData name="Bob Rajan" userId="efe1b2ae-a6ce-4d4c-a207-b19fb703a183" providerId="ADAL" clId="{7766255C-6A54-44A2-ABBA-619A7B9BD8D8}" dt="2021-04-26T06:34:07.715" v="1138" actId="1076"/>
          <ac:spMkLst>
            <pc:docMk/>
            <pc:sldMk cId="2887263900" sldId="339"/>
            <ac:spMk id="24" creationId="{C4D467A6-5324-4B7E-A0C7-91EFD7E2CA73}"/>
          </ac:spMkLst>
        </pc:spChg>
        <pc:spChg chg="mod">
          <ac:chgData name="Bob Rajan" userId="efe1b2ae-a6ce-4d4c-a207-b19fb703a183" providerId="ADAL" clId="{7766255C-6A54-44A2-ABBA-619A7B9BD8D8}" dt="2021-04-26T06:34:07.715" v="1138" actId="1076"/>
          <ac:spMkLst>
            <pc:docMk/>
            <pc:sldMk cId="2887263900" sldId="339"/>
            <ac:spMk id="25" creationId="{F3EBCBCC-BC3F-4FCB-B7F8-6FE7E1AEB6E0}"/>
          </ac:spMkLst>
        </pc:spChg>
        <pc:spChg chg="mod">
          <ac:chgData name="Bob Rajan" userId="efe1b2ae-a6ce-4d4c-a207-b19fb703a183" providerId="ADAL" clId="{7766255C-6A54-44A2-ABBA-619A7B9BD8D8}" dt="2021-04-26T06:34:27.291" v="1140" actId="1076"/>
          <ac:spMkLst>
            <pc:docMk/>
            <pc:sldMk cId="2887263900" sldId="339"/>
            <ac:spMk id="27" creationId="{252A0F73-87E5-4F55-B0B0-ABC4232E6AA1}"/>
          </ac:spMkLst>
        </pc:spChg>
        <pc:spChg chg="mod">
          <ac:chgData name="Bob Rajan" userId="efe1b2ae-a6ce-4d4c-a207-b19fb703a183" providerId="ADAL" clId="{7766255C-6A54-44A2-ABBA-619A7B9BD8D8}" dt="2021-04-26T06:34:27.291" v="1140" actId="1076"/>
          <ac:spMkLst>
            <pc:docMk/>
            <pc:sldMk cId="2887263900" sldId="339"/>
            <ac:spMk id="28" creationId="{19F267CF-6892-4083-A670-BE92040EAC9A}"/>
          </ac:spMkLst>
        </pc:spChg>
        <pc:spChg chg="mod">
          <ac:chgData name="Bob Rajan" userId="efe1b2ae-a6ce-4d4c-a207-b19fb703a183" providerId="ADAL" clId="{7766255C-6A54-44A2-ABBA-619A7B9BD8D8}" dt="2021-04-26T06:35:09.087" v="1178" actId="1076"/>
          <ac:spMkLst>
            <pc:docMk/>
            <pc:sldMk cId="2887263900" sldId="339"/>
            <ac:spMk id="30" creationId="{03F114CF-752B-44F2-844D-0CAB62A27F45}"/>
          </ac:spMkLst>
        </pc:spChg>
        <pc:spChg chg="mod">
          <ac:chgData name="Bob Rajan" userId="efe1b2ae-a6ce-4d4c-a207-b19fb703a183" providerId="ADAL" clId="{7766255C-6A54-44A2-ABBA-619A7B9BD8D8}" dt="2021-04-26T06:35:09.087" v="1178" actId="1076"/>
          <ac:spMkLst>
            <pc:docMk/>
            <pc:sldMk cId="2887263900" sldId="339"/>
            <ac:spMk id="31" creationId="{E3B6CA5C-508C-4FCF-BE08-A5A915D08A6C}"/>
          </ac:spMkLst>
        </pc:spChg>
        <pc:spChg chg="mod">
          <ac:chgData name="Bob Rajan" userId="efe1b2ae-a6ce-4d4c-a207-b19fb703a183" providerId="ADAL" clId="{7766255C-6A54-44A2-ABBA-619A7B9BD8D8}" dt="2021-04-26T06:36:03.124" v="1227" actId="1076"/>
          <ac:spMkLst>
            <pc:docMk/>
            <pc:sldMk cId="2887263900" sldId="339"/>
            <ac:spMk id="33" creationId="{641A88BA-71DB-46C2-A249-9B81A74814FE}"/>
          </ac:spMkLst>
        </pc:spChg>
        <pc:spChg chg="mod">
          <ac:chgData name="Bob Rajan" userId="efe1b2ae-a6ce-4d4c-a207-b19fb703a183" providerId="ADAL" clId="{7766255C-6A54-44A2-ABBA-619A7B9BD8D8}" dt="2021-04-26T06:36:03.124" v="1227" actId="1076"/>
          <ac:spMkLst>
            <pc:docMk/>
            <pc:sldMk cId="2887263900" sldId="339"/>
            <ac:spMk id="34" creationId="{CE78E01A-2272-4714-93B5-59979D5ED700}"/>
          </ac:spMkLst>
        </pc:spChg>
        <pc:spChg chg="mod">
          <ac:chgData name="Bob Rajan" userId="efe1b2ae-a6ce-4d4c-a207-b19fb703a183" providerId="ADAL" clId="{7766255C-6A54-44A2-ABBA-619A7B9BD8D8}" dt="2021-04-26T06:36:30.712" v="1265" actId="1076"/>
          <ac:spMkLst>
            <pc:docMk/>
            <pc:sldMk cId="2887263900" sldId="339"/>
            <ac:spMk id="36" creationId="{8607AE9C-7702-4BE5-9E43-128CB103C255}"/>
          </ac:spMkLst>
        </pc:spChg>
        <pc:spChg chg="mod">
          <ac:chgData name="Bob Rajan" userId="efe1b2ae-a6ce-4d4c-a207-b19fb703a183" providerId="ADAL" clId="{7766255C-6A54-44A2-ABBA-619A7B9BD8D8}" dt="2021-04-26T06:36:30.712" v="1265" actId="1076"/>
          <ac:spMkLst>
            <pc:docMk/>
            <pc:sldMk cId="2887263900" sldId="339"/>
            <ac:spMk id="37" creationId="{0735228A-8C11-4A7D-9F65-35AF889C6EC9}"/>
          </ac:spMkLst>
        </pc:spChg>
        <pc:spChg chg="mod">
          <ac:chgData name="Bob Rajan" userId="efe1b2ae-a6ce-4d4c-a207-b19fb703a183" providerId="ADAL" clId="{7766255C-6A54-44A2-ABBA-619A7B9BD8D8}" dt="2021-04-26T06:36:47.810" v="1268" actId="1076"/>
          <ac:spMkLst>
            <pc:docMk/>
            <pc:sldMk cId="2887263900" sldId="339"/>
            <ac:spMk id="39" creationId="{EFB4F1B2-A0F1-48F0-93E0-927C8A54FE4F}"/>
          </ac:spMkLst>
        </pc:spChg>
        <pc:spChg chg="mod">
          <ac:chgData name="Bob Rajan" userId="efe1b2ae-a6ce-4d4c-a207-b19fb703a183" providerId="ADAL" clId="{7766255C-6A54-44A2-ABBA-619A7B9BD8D8}" dt="2021-04-26T06:36:47.810" v="1268" actId="1076"/>
          <ac:spMkLst>
            <pc:docMk/>
            <pc:sldMk cId="2887263900" sldId="339"/>
            <ac:spMk id="40" creationId="{062E516D-5AE2-4F12-BAC7-7DF29334DF1B}"/>
          </ac:spMkLst>
        </pc:spChg>
        <pc:grpChg chg="add mod">
          <ac:chgData name="Bob Rajan" userId="efe1b2ae-a6ce-4d4c-a207-b19fb703a183" providerId="ADAL" clId="{7766255C-6A54-44A2-ABBA-619A7B9BD8D8}" dt="2021-04-26T06:38:11.096" v="1314" actId="164"/>
          <ac:grpSpMkLst>
            <pc:docMk/>
            <pc:sldMk cId="2887263900" sldId="339"/>
            <ac:grpSpMk id="6" creationId="{FABE017F-8E06-4520-93E3-6A9156352128}"/>
          </ac:grpSpMkLst>
        </pc:grpChg>
        <pc:grpChg chg="add mod">
          <ac:chgData name="Bob Rajan" userId="efe1b2ae-a6ce-4d4c-a207-b19fb703a183" providerId="ADAL" clId="{7766255C-6A54-44A2-ABBA-619A7B9BD8D8}" dt="2021-04-26T06:38:32.080" v="1316" actId="1076"/>
          <ac:grpSpMkLst>
            <pc:docMk/>
            <pc:sldMk cId="2887263900" sldId="339"/>
            <ac:grpSpMk id="8" creationId="{509F9861-1D1B-4EF5-A7BF-8B23EE2B433E}"/>
          </ac:grpSpMkLst>
        </pc:grpChg>
        <pc:grpChg chg="add mod">
          <ac:chgData name="Bob Rajan" userId="efe1b2ae-a6ce-4d4c-a207-b19fb703a183" providerId="ADAL" clId="{7766255C-6A54-44A2-ABBA-619A7B9BD8D8}" dt="2021-04-26T06:33:36.231" v="1134" actId="1076"/>
          <ac:grpSpMkLst>
            <pc:docMk/>
            <pc:sldMk cId="2887263900" sldId="339"/>
            <ac:grpSpMk id="10" creationId="{3DBD08E4-CAB9-4BD7-9996-0F6FF67AA27B}"/>
          </ac:grpSpMkLst>
        </pc:grpChg>
        <pc:grpChg chg="mod">
          <ac:chgData name="Bob Rajan" userId="efe1b2ae-a6ce-4d4c-a207-b19fb703a183" providerId="ADAL" clId="{7766255C-6A54-44A2-ABBA-619A7B9BD8D8}" dt="2021-04-26T06:37:50.787" v="1313" actId="164"/>
          <ac:grpSpMkLst>
            <pc:docMk/>
            <pc:sldMk cId="2887263900" sldId="339"/>
            <ac:grpSpMk id="13" creationId="{15995631-6677-47EB-A8CE-9BBBC485C4DE}"/>
          </ac:grpSpMkLst>
        </pc:grpChg>
        <pc:grpChg chg="add mod">
          <ac:chgData name="Bob Rajan" userId="efe1b2ae-a6ce-4d4c-a207-b19fb703a183" providerId="ADAL" clId="{7766255C-6A54-44A2-ABBA-619A7B9BD8D8}" dt="2021-04-26T06:37:50.787" v="1313" actId="164"/>
          <ac:grpSpMkLst>
            <pc:docMk/>
            <pc:sldMk cId="2887263900" sldId="339"/>
            <ac:grpSpMk id="17" creationId="{489D75BD-A6A3-4802-A4D8-62DFCE05ACF9}"/>
          </ac:grpSpMkLst>
        </pc:grpChg>
        <pc:grpChg chg="add mod">
          <ac:chgData name="Bob Rajan" userId="efe1b2ae-a6ce-4d4c-a207-b19fb703a183" providerId="ADAL" clId="{7766255C-6A54-44A2-ABBA-619A7B9BD8D8}" dt="2021-04-26T06:37:50.787" v="1313" actId="164"/>
          <ac:grpSpMkLst>
            <pc:docMk/>
            <pc:sldMk cId="2887263900" sldId="339"/>
            <ac:grpSpMk id="20" creationId="{C89C145C-DBC6-4F75-A15D-96A910A697DA}"/>
          </ac:grpSpMkLst>
        </pc:grpChg>
        <pc:grpChg chg="add mod">
          <ac:chgData name="Bob Rajan" userId="efe1b2ae-a6ce-4d4c-a207-b19fb703a183" providerId="ADAL" clId="{7766255C-6A54-44A2-ABBA-619A7B9BD8D8}" dt="2021-04-26T06:37:50.787" v="1313" actId="164"/>
          <ac:grpSpMkLst>
            <pc:docMk/>
            <pc:sldMk cId="2887263900" sldId="339"/>
            <ac:grpSpMk id="23" creationId="{4894A4AC-3A68-4A66-9673-C7CE8585CEFD}"/>
          </ac:grpSpMkLst>
        </pc:grpChg>
        <pc:grpChg chg="add mod">
          <ac:chgData name="Bob Rajan" userId="efe1b2ae-a6ce-4d4c-a207-b19fb703a183" providerId="ADAL" clId="{7766255C-6A54-44A2-ABBA-619A7B9BD8D8}" dt="2021-04-26T06:37:50.787" v="1313" actId="164"/>
          <ac:grpSpMkLst>
            <pc:docMk/>
            <pc:sldMk cId="2887263900" sldId="339"/>
            <ac:grpSpMk id="26" creationId="{36670953-D265-4E49-BFEE-A0C00BF446C8}"/>
          </ac:grpSpMkLst>
        </pc:grpChg>
        <pc:grpChg chg="add mod">
          <ac:chgData name="Bob Rajan" userId="efe1b2ae-a6ce-4d4c-a207-b19fb703a183" providerId="ADAL" clId="{7766255C-6A54-44A2-ABBA-619A7B9BD8D8}" dt="2021-04-26T06:37:50.787" v="1313" actId="164"/>
          <ac:grpSpMkLst>
            <pc:docMk/>
            <pc:sldMk cId="2887263900" sldId="339"/>
            <ac:grpSpMk id="29" creationId="{1303D27F-76DA-4629-AAE0-8F02548953B4}"/>
          </ac:grpSpMkLst>
        </pc:grpChg>
        <pc:grpChg chg="add mod">
          <ac:chgData name="Bob Rajan" userId="efe1b2ae-a6ce-4d4c-a207-b19fb703a183" providerId="ADAL" clId="{7766255C-6A54-44A2-ABBA-619A7B9BD8D8}" dt="2021-04-26T06:37:50.787" v="1313" actId="164"/>
          <ac:grpSpMkLst>
            <pc:docMk/>
            <pc:sldMk cId="2887263900" sldId="339"/>
            <ac:grpSpMk id="32" creationId="{0680DAE5-0B55-4041-8E28-0CB29F502F0E}"/>
          </ac:grpSpMkLst>
        </pc:grpChg>
        <pc:grpChg chg="add mod">
          <ac:chgData name="Bob Rajan" userId="efe1b2ae-a6ce-4d4c-a207-b19fb703a183" providerId="ADAL" clId="{7766255C-6A54-44A2-ABBA-619A7B9BD8D8}" dt="2021-04-26T06:37:50.787" v="1313" actId="164"/>
          <ac:grpSpMkLst>
            <pc:docMk/>
            <pc:sldMk cId="2887263900" sldId="339"/>
            <ac:grpSpMk id="35" creationId="{ED6EDA88-CF49-41F6-8F3A-884E1A422089}"/>
          </ac:grpSpMkLst>
        </pc:grpChg>
        <pc:grpChg chg="add mod">
          <ac:chgData name="Bob Rajan" userId="efe1b2ae-a6ce-4d4c-a207-b19fb703a183" providerId="ADAL" clId="{7766255C-6A54-44A2-ABBA-619A7B9BD8D8}" dt="2021-04-26T06:37:50.787" v="1313" actId="164"/>
          <ac:grpSpMkLst>
            <pc:docMk/>
            <pc:sldMk cId="2887263900" sldId="339"/>
            <ac:grpSpMk id="38" creationId="{0E99298D-2CDD-4EB2-8464-F9D26E36417A}"/>
          </ac:grpSpMkLst>
        </pc:grpChg>
        <pc:picChg chg="mod">
          <ac:chgData name="Bob Rajan" userId="efe1b2ae-a6ce-4d4c-a207-b19fb703a183" providerId="ADAL" clId="{7766255C-6A54-44A2-ABBA-619A7B9BD8D8}" dt="2021-04-26T06:32:51.361" v="1128" actId="14100"/>
          <ac:picMkLst>
            <pc:docMk/>
            <pc:sldMk cId="2887263900" sldId="339"/>
            <ac:picMk id="4" creationId="{00000000-0000-0000-0000-000000000000}"/>
          </ac:picMkLst>
        </pc:picChg>
        <pc:picChg chg="add mod">
          <ac:chgData name="Bob Rajan" userId="efe1b2ae-a6ce-4d4c-a207-b19fb703a183" providerId="ADAL" clId="{7766255C-6A54-44A2-ABBA-619A7B9BD8D8}" dt="2021-04-26T06:33:02.346" v="1130" actId="1076"/>
          <ac:picMkLst>
            <pc:docMk/>
            <pc:sldMk cId="2887263900" sldId="339"/>
            <ac:picMk id="16" creationId="{CDEB7F34-B7DD-4F2B-A1ED-5C34DA58495B}"/>
          </ac:picMkLst>
        </pc:picChg>
      </pc:sldChg>
      <pc:sldChg chg="del">
        <pc:chgData name="Bob Rajan" userId="efe1b2ae-a6ce-4d4c-a207-b19fb703a183" providerId="ADAL" clId="{7766255C-6A54-44A2-ABBA-619A7B9BD8D8}" dt="2021-04-26T06:51:52.745" v="1440" actId="47"/>
        <pc:sldMkLst>
          <pc:docMk/>
          <pc:sldMk cId="347065485" sldId="350"/>
        </pc:sldMkLst>
      </pc:sldChg>
      <pc:sldChg chg="del">
        <pc:chgData name="Bob Rajan" userId="efe1b2ae-a6ce-4d4c-a207-b19fb703a183" providerId="ADAL" clId="{7766255C-6A54-44A2-ABBA-619A7B9BD8D8}" dt="2021-04-26T06:51:54.266" v="1441" actId="47"/>
        <pc:sldMkLst>
          <pc:docMk/>
          <pc:sldMk cId="3538343769" sldId="351"/>
        </pc:sldMkLst>
      </pc:sldChg>
      <pc:sldChg chg="modSp del mod">
        <pc:chgData name="Bob Rajan" userId="efe1b2ae-a6ce-4d4c-a207-b19fb703a183" providerId="ADAL" clId="{7766255C-6A54-44A2-ABBA-619A7B9BD8D8}" dt="2021-04-26T06:51:54.883" v="1442" actId="47"/>
        <pc:sldMkLst>
          <pc:docMk/>
          <pc:sldMk cId="1776080649" sldId="352"/>
        </pc:sldMkLst>
        <pc:spChg chg="mod">
          <ac:chgData name="Bob Rajan" userId="efe1b2ae-a6ce-4d4c-a207-b19fb703a183" providerId="ADAL" clId="{7766255C-6A54-44A2-ABBA-619A7B9BD8D8}" dt="2021-04-26T06:22:04.163" v="942" actId="20577"/>
          <ac:spMkLst>
            <pc:docMk/>
            <pc:sldMk cId="1776080649" sldId="352"/>
            <ac:spMk id="7" creationId="{CDDD24C8-ACC4-4379-A923-DB031BE9652E}"/>
          </ac:spMkLst>
        </pc:spChg>
      </pc:sldChg>
      <pc:sldChg chg="del">
        <pc:chgData name="Bob Rajan" userId="efe1b2ae-a6ce-4d4c-a207-b19fb703a183" providerId="ADAL" clId="{7766255C-6A54-44A2-ABBA-619A7B9BD8D8}" dt="2021-04-26T06:51:55.438" v="1443" actId="47"/>
        <pc:sldMkLst>
          <pc:docMk/>
          <pc:sldMk cId="354696276" sldId="353"/>
        </pc:sldMkLst>
      </pc:sldChg>
      <pc:sldChg chg="del">
        <pc:chgData name="Bob Rajan" userId="efe1b2ae-a6ce-4d4c-a207-b19fb703a183" providerId="ADAL" clId="{7766255C-6A54-44A2-ABBA-619A7B9BD8D8}" dt="2021-04-26T06:51:55.870" v="1444" actId="47"/>
        <pc:sldMkLst>
          <pc:docMk/>
          <pc:sldMk cId="682713445" sldId="354"/>
        </pc:sldMkLst>
      </pc:sldChg>
      <pc:sldChg chg="del">
        <pc:chgData name="Bob Rajan" userId="efe1b2ae-a6ce-4d4c-a207-b19fb703a183" providerId="ADAL" clId="{7766255C-6A54-44A2-ABBA-619A7B9BD8D8}" dt="2021-04-26T06:51:56.325" v="1445" actId="47"/>
        <pc:sldMkLst>
          <pc:docMk/>
          <pc:sldMk cId="621386581" sldId="355"/>
        </pc:sldMkLst>
      </pc:sldChg>
      <pc:sldChg chg="del">
        <pc:chgData name="Bob Rajan" userId="efe1b2ae-a6ce-4d4c-a207-b19fb703a183" providerId="ADAL" clId="{7766255C-6A54-44A2-ABBA-619A7B9BD8D8}" dt="2021-04-26T06:51:56.789" v="1446" actId="47"/>
        <pc:sldMkLst>
          <pc:docMk/>
          <pc:sldMk cId="1085495235" sldId="356"/>
        </pc:sldMkLst>
      </pc:sldChg>
      <pc:sldChg chg="del">
        <pc:chgData name="Bob Rajan" userId="efe1b2ae-a6ce-4d4c-a207-b19fb703a183" providerId="ADAL" clId="{7766255C-6A54-44A2-ABBA-619A7B9BD8D8}" dt="2021-04-26T06:51:57.197" v="1447" actId="47"/>
        <pc:sldMkLst>
          <pc:docMk/>
          <pc:sldMk cId="3161186956" sldId="357"/>
        </pc:sldMkLst>
      </pc:sldChg>
      <pc:sldChg chg="modSp del mod">
        <pc:chgData name="Bob Rajan" userId="efe1b2ae-a6ce-4d4c-a207-b19fb703a183" providerId="ADAL" clId="{7766255C-6A54-44A2-ABBA-619A7B9BD8D8}" dt="2021-04-26T06:51:57.644" v="1448" actId="47"/>
        <pc:sldMkLst>
          <pc:docMk/>
          <pc:sldMk cId="1065242178" sldId="358"/>
        </pc:sldMkLst>
        <pc:spChg chg="mod">
          <ac:chgData name="Bob Rajan" userId="efe1b2ae-a6ce-4d4c-a207-b19fb703a183" providerId="ADAL" clId="{7766255C-6A54-44A2-ABBA-619A7B9BD8D8}" dt="2021-04-16T14:17:37.673" v="668" actId="1076"/>
          <ac:spMkLst>
            <pc:docMk/>
            <pc:sldMk cId="1065242178" sldId="358"/>
            <ac:spMk id="2" creationId="{00000000-0000-0000-0000-000000000000}"/>
          </ac:spMkLst>
        </pc:spChg>
        <pc:spChg chg="mod">
          <ac:chgData name="Bob Rajan" userId="efe1b2ae-a6ce-4d4c-a207-b19fb703a183" providerId="ADAL" clId="{7766255C-6A54-44A2-ABBA-619A7B9BD8D8}" dt="2021-04-16T14:22:05.578" v="705" actId="2711"/>
          <ac:spMkLst>
            <pc:docMk/>
            <pc:sldMk cId="1065242178" sldId="358"/>
            <ac:spMk id="7" creationId="{CDDD24C8-ACC4-4379-A923-DB031BE9652E}"/>
          </ac:spMkLst>
        </pc:spChg>
        <pc:spChg chg="mod">
          <ac:chgData name="Bob Rajan" userId="efe1b2ae-a6ce-4d4c-a207-b19fb703a183" providerId="ADAL" clId="{7766255C-6A54-44A2-ABBA-619A7B9BD8D8}" dt="2021-04-16T14:18:57.782" v="675" actId="1076"/>
          <ac:spMkLst>
            <pc:docMk/>
            <pc:sldMk cId="1065242178" sldId="358"/>
            <ac:spMk id="12" creationId="{CAF9C6CA-700A-4431-B1EB-BB3CD2682994}"/>
          </ac:spMkLst>
        </pc:spChg>
        <pc:spChg chg="mod">
          <ac:chgData name="Bob Rajan" userId="efe1b2ae-a6ce-4d4c-a207-b19fb703a183" providerId="ADAL" clId="{7766255C-6A54-44A2-ABBA-619A7B9BD8D8}" dt="2021-04-16T14:18:57.782" v="675" actId="1076"/>
          <ac:spMkLst>
            <pc:docMk/>
            <pc:sldMk cId="1065242178" sldId="358"/>
            <ac:spMk id="14" creationId="{ABB23971-79C4-4DD8-B3E3-7EC4177594B2}"/>
          </ac:spMkLst>
        </pc:spChg>
        <pc:grpChg chg="mod">
          <ac:chgData name="Bob Rajan" userId="efe1b2ae-a6ce-4d4c-a207-b19fb703a183" providerId="ADAL" clId="{7766255C-6A54-44A2-ABBA-619A7B9BD8D8}" dt="2021-04-16T14:17:40.616" v="669" actId="1076"/>
          <ac:grpSpMkLst>
            <pc:docMk/>
            <pc:sldMk cId="1065242178" sldId="358"/>
            <ac:grpSpMk id="5" creationId="{E58788D5-6297-455A-9241-296B295EB65D}"/>
          </ac:grpSpMkLst>
        </pc:grpChg>
        <pc:grpChg chg="mod">
          <ac:chgData name="Bob Rajan" userId="efe1b2ae-a6ce-4d4c-a207-b19fb703a183" providerId="ADAL" clId="{7766255C-6A54-44A2-ABBA-619A7B9BD8D8}" dt="2021-04-16T14:18:57.782" v="675" actId="1076"/>
          <ac:grpSpMkLst>
            <pc:docMk/>
            <pc:sldMk cId="1065242178" sldId="358"/>
            <ac:grpSpMk id="13" creationId="{15995631-6677-47EB-A8CE-9BBBC485C4DE}"/>
          </ac:grpSpMkLst>
        </pc:grpChg>
        <pc:picChg chg="mod">
          <ac:chgData name="Bob Rajan" userId="efe1b2ae-a6ce-4d4c-a207-b19fb703a183" providerId="ADAL" clId="{7766255C-6A54-44A2-ABBA-619A7B9BD8D8}" dt="2021-04-16T14:17:17.483" v="661" actId="1076"/>
          <ac:picMkLst>
            <pc:docMk/>
            <pc:sldMk cId="1065242178" sldId="358"/>
            <ac:picMk id="4" creationId="{00000000-0000-0000-0000-000000000000}"/>
          </ac:picMkLst>
        </pc:picChg>
        <pc:picChg chg="mod">
          <ac:chgData name="Bob Rajan" userId="efe1b2ae-a6ce-4d4c-a207-b19fb703a183" providerId="ADAL" clId="{7766255C-6A54-44A2-ABBA-619A7B9BD8D8}" dt="2021-04-16T14:22:18.888" v="706" actId="1076"/>
          <ac:picMkLst>
            <pc:docMk/>
            <pc:sldMk cId="1065242178" sldId="358"/>
            <ac:picMk id="18" creationId="{7CC1A118-FF7E-4925-9655-ED2873B9CD2A}"/>
          </ac:picMkLst>
        </pc:picChg>
      </pc:sldChg>
      <pc:sldChg chg="del">
        <pc:chgData name="Bob Rajan" userId="efe1b2ae-a6ce-4d4c-a207-b19fb703a183" providerId="ADAL" clId="{7766255C-6A54-44A2-ABBA-619A7B9BD8D8}" dt="2021-04-26T06:51:58.131" v="1449" actId="47"/>
        <pc:sldMkLst>
          <pc:docMk/>
          <pc:sldMk cId="3503917002" sldId="359"/>
        </pc:sldMkLst>
      </pc:sldChg>
      <pc:sldChg chg="del">
        <pc:chgData name="Bob Rajan" userId="efe1b2ae-a6ce-4d4c-a207-b19fb703a183" providerId="ADAL" clId="{7766255C-6A54-44A2-ABBA-619A7B9BD8D8}" dt="2021-04-26T06:51:58.579" v="1450" actId="47"/>
        <pc:sldMkLst>
          <pc:docMk/>
          <pc:sldMk cId="2876767799" sldId="360"/>
        </pc:sldMkLst>
      </pc:sldChg>
      <pc:sldChg chg="del">
        <pc:chgData name="Bob Rajan" userId="efe1b2ae-a6ce-4d4c-a207-b19fb703a183" providerId="ADAL" clId="{7766255C-6A54-44A2-ABBA-619A7B9BD8D8}" dt="2021-04-26T06:51:59.353" v="1452" actId="47"/>
        <pc:sldMkLst>
          <pc:docMk/>
          <pc:sldMk cId="2794979455" sldId="361"/>
        </pc:sldMkLst>
      </pc:sldChg>
      <pc:sldChg chg="del">
        <pc:chgData name="Bob Rajan" userId="efe1b2ae-a6ce-4d4c-a207-b19fb703a183" providerId="ADAL" clId="{7766255C-6A54-44A2-ABBA-619A7B9BD8D8}" dt="2021-04-26T06:52:00.402" v="1454" actId="47"/>
        <pc:sldMkLst>
          <pc:docMk/>
          <pc:sldMk cId="879169608" sldId="362"/>
        </pc:sldMkLst>
      </pc:sldChg>
      <pc:sldChg chg="del">
        <pc:chgData name="Bob Rajan" userId="efe1b2ae-a6ce-4d4c-a207-b19fb703a183" providerId="ADAL" clId="{7766255C-6A54-44A2-ABBA-619A7B9BD8D8}" dt="2021-04-26T06:52:00.720" v="1455" actId="47"/>
        <pc:sldMkLst>
          <pc:docMk/>
          <pc:sldMk cId="2689022002" sldId="363"/>
        </pc:sldMkLst>
      </pc:sldChg>
      <pc:sldChg chg="del">
        <pc:chgData name="Bob Rajan" userId="efe1b2ae-a6ce-4d4c-a207-b19fb703a183" providerId="ADAL" clId="{7766255C-6A54-44A2-ABBA-619A7B9BD8D8}" dt="2021-04-26T06:52:01.809" v="1457" actId="47"/>
        <pc:sldMkLst>
          <pc:docMk/>
          <pc:sldMk cId="475114659" sldId="364"/>
        </pc:sldMkLst>
      </pc:sldChg>
      <pc:sldChg chg="del">
        <pc:chgData name="Bob Rajan" userId="efe1b2ae-a6ce-4d4c-a207-b19fb703a183" providerId="ADAL" clId="{7766255C-6A54-44A2-ABBA-619A7B9BD8D8}" dt="2021-04-26T06:52:02.147" v="1458" actId="47"/>
        <pc:sldMkLst>
          <pc:docMk/>
          <pc:sldMk cId="284985572" sldId="365"/>
        </pc:sldMkLst>
      </pc:sldChg>
      <pc:sldChg chg="del">
        <pc:chgData name="Bob Rajan" userId="efe1b2ae-a6ce-4d4c-a207-b19fb703a183" providerId="ADAL" clId="{7766255C-6A54-44A2-ABBA-619A7B9BD8D8}" dt="2021-04-26T06:51:58.981" v="1451" actId="47"/>
        <pc:sldMkLst>
          <pc:docMk/>
          <pc:sldMk cId="4262889550" sldId="366"/>
        </pc:sldMkLst>
      </pc:sldChg>
      <pc:sldChg chg="del">
        <pc:chgData name="Bob Rajan" userId="efe1b2ae-a6ce-4d4c-a207-b19fb703a183" providerId="ADAL" clId="{7766255C-6A54-44A2-ABBA-619A7B9BD8D8}" dt="2021-04-26T06:52:00.070" v="1453" actId="47"/>
        <pc:sldMkLst>
          <pc:docMk/>
          <pc:sldMk cId="1273058652" sldId="367"/>
        </pc:sldMkLst>
      </pc:sldChg>
      <pc:sldChg chg="del">
        <pc:chgData name="Bob Rajan" userId="efe1b2ae-a6ce-4d4c-a207-b19fb703a183" providerId="ADAL" clId="{7766255C-6A54-44A2-ABBA-619A7B9BD8D8}" dt="2021-04-26T06:52:01.059" v="1456" actId="47"/>
        <pc:sldMkLst>
          <pc:docMk/>
          <pc:sldMk cId="3029149805" sldId="368"/>
        </pc:sldMkLst>
      </pc:sldChg>
      <pc:sldChg chg="delSp modSp mod">
        <pc:chgData name="Bob Rajan" userId="efe1b2ae-a6ce-4d4c-a207-b19fb703a183" providerId="ADAL" clId="{7766255C-6A54-44A2-ABBA-619A7B9BD8D8}" dt="2021-04-16T14:07:35.806" v="617" actId="478"/>
        <pc:sldMkLst>
          <pc:docMk/>
          <pc:sldMk cId="4020595266" sldId="369"/>
        </pc:sldMkLst>
        <pc:spChg chg="mod">
          <ac:chgData name="Bob Rajan" userId="efe1b2ae-a6ce-4d4c-a207-b19fb703a183" providerId="ADAL" clId="{7766255C-6A54-44A2-ABBA-619A7B9BD8D8}" dt="2021-04-16T13:20:13.054" v="110" actId="1076"/>
          <ac:spMkLst>
            <pc:docMk/>
            <pc:sldMk cId="4020595266" sldId="369"/>
            <ac:spMk id="2" creationId="{00000000-0000-0000-0000-000000000000}"/>
          </ac:spMkLst>
        </pc:spChg>
        <pc:spChg chg="mod">
          <ac:chgData name="Bob Rajan" userId="efe1b2ae-a6ce-4d4c-a207-b19fb703a183" providerId="ADAL" clId="{7766255C-6A54-44A2-ABBA-619A7B9BD8D8}" dt="2021-04-16T13:20:47.470" v="116" actId="6549"/>
          <ac:spMkLst>
            <pc:docMk/>
            <pc:sldMk cId="4020595266" sldId="369"/>
            <ac:spMk id="3" creationId="{8690D27F-F715-4323-AD6D-D2D7411CA33B}"/>
          </ac:spMkLst>
        </pc:spChg>
        <pc:grpChg chg="del">
          <ac:chgData name="Bob Rajan" userId="efe1b2ae-a6ce-4d4c-a207-b19fb703a183" providerId="ADAL" clId="{7766255C-6A54-44A2-ABBA-619A7B9BD8D8}" dt="2021-04-16T14:07:35.806" v="617" actId="478"/>
          <ac:grpSpMkLst>
            <pc:docMk/>
            <pc:sldMk cId="4020595266" sldId="369"/>
            <ac:grpSpMk id="8" creationId="{48152141-EF1A-4655-A527-3DCC033B063F}"/>
          </ac:grpSpMkLst>
        </pc:grpChg>
        <pc:picChg chg="mod">
          <ac:chgData name="Bob Rajan" userId="efe1b2ae-a6ce-4d4c-a207-b19fb703a183" providerId="ADAL" clId="{7766255C-6A54-44A2-ABBA-619A7B9BD8D8}" dt="2021-04-16T13:11:50.827" v="38" actId="1076"/>
          <ac:picMkLst>
            <pc:docMk/>
            <pc:sldMk cId="4020595266" sldId="369"/>
            <ac:picMk id="4" creationId="{00000000-0000-0000-0000-000000000000}"/>
          </ac:picMkLst>
        </pc:picChg>
      </pc:sldChg>
      <pc:sldChg chg="addSp modSp add mod ord modNotes">
        <pc:chgData name="Bob Rajan" userId="efe1b2ae-a6ce-4d4c-a207-b19fb703a183" providerId="ADAL" clId="{7766255C-6A54-44A2-ABBA-619A7B9BD8D8}" dt="2021-04-26T06:50:35.111" v="1439" actId="20577"/>
        <pc:sldMkLst>
          <pc:docMk/>
          <pc:sldMk cId="3113265102" sldId="370"/>
        </pc:sldMkLst>
        <pc:spChg chg="mod">
          <ac:chgData name="Bob Rajan" userId="efe1b2ae-a6ce-4d4c-a207-b19fb703a183" providerId="ADAL" clId="{7766255C-6A54-44A2-ABBA-619A7B9BD8D8}" dt="2021-04-16T14:09:31.869" v="625" actId="1076"/>
          <ac:spMkLst>
            <pc:docMk/>
            <pc:sldMk cId="3113265102" sldId="370"/>
            <ac:spMk id="2" creationId="{00000000-0000-0000-0000-000000000000}"/>
          </ac:spMkLst>
        </pc:spChg>
        <pc:spChg chg="mod">
          <ac:chgData name="Bob Rajan" userId="efe1b2ae-a6ce-4d4c-a207-b19fb703a183" providerId="ADAL" clId="{7766255C-6A54-44A2-ABBA-619A7B9BD8D8}" dt="2021-04-16T14:10:32.354" v="638" actId="6549"/>
          <ac:spMkLst>
            <pc:docMk/>
            <pc:sldMk cId="3113265102" sldId="370"/>
            <ac:spMk id="3" creationId="{8690D27F-F715-4323-AD6D-D2D7411CA33B}"/>
          </ac:spMkLst>
        </pc:spChg>
        <pc:picChg chg="add mod">
          <ac:chgData name="Bob Rajan" userId="efe1b2ae-a6ce-4d4c-a207-b19fb703a183" providerId="ADAL" clId="{7766255C-6A54-44A2-ABBA-619A7B9BD8D8}" dt="2021-04-16T14:11:10.334" v="641" actId="14100"/>
          <ac:picMkLst>
            <pc:docMk/>
            <pc:sldMk cId="3113265102" sldId="370"/>
            <ac:picMk id="7" creationId="{C7A9134A-B082-4C29-AA0A-C927EAE8FB01}"/>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026AE-3CC2-4EBA-9CDC-590FF24C5795}" type="datetimeFigureOut">
              <a:rPr lang="en-GB" smtClean="0"/>
              <a:t>26/04/2021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503B5-BBC3-487F-A7EF-70AB569E06E3}" type="slidenum">
              <a:rPr lang="en-GB" smtClean="0"/>
              <a:t>‹#›</a:t>
            </a:fld>
            <a:endParaRPr lang="en-GB" dirty="0"/>
          </a:p>
        </p:txBody>
      </p:sp>
    </p:spTree>
    <p:extLst>
      <p:ext uri="{BB962C8B-B14F-4D97-AF65-F5344CB8AC3E}">
        <p14:creationId xmlns:p14="http://schemas.microsoft.com/office/powerpoint/2010/main" val="235475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6Q3MIQkjG6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27125"/>
            <a:ext cx="4114800" cy="3086100"/>
          </a:xfrm>
        </p:spPr>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a:t>
            </a:fld>
            <a:endParaRPr lang="en-GB" dirty="0"/>
          </a:p>
        </p:txBody>
      </p:sp>
      <p:sp>
        <p:nvSpPr>
          <p:cNvPr id="3" name="Notes Placeholder 2">
            <a:extLst>
              <a:ext uri="{FF2B5EF4-FFF2-40B4-BE49-F238E27FC236}">
                <a16:creationId xmlns:a16="http://schemas.microsoft.com/office/drawing/2014/main" id="{D88CA8F0-6595-4C5F-B635-192153D1430C}"/>
              </a:ext>
            </a:extLst>
          </p:cNvPr>
          <p:cNvSpPr>
            <a:spLocks noGrp="1"/>
          </p:cNvSpPr>
          <p:nvPr>
            <p:ph type="body" idx="1"/>
          </p:nvPr>
        </p:nvSpPr>
        <p:spPr/>
        <p:txBody>
          <a:bodyPr/>
          <a:lstStyle/>
          <a:p>
            <a:r>
              <a:rPr lang="en-GB" dirty="0"/>
              <a:t>No Notes for this slide</a:t>
            </a:r>
          </a:p>
          <a:p>
            <a:endParaRPr lang="en-GB" dirty="0"/>
          </a:p>
        </p:txBody>
      </p:sp>
    </p:spTree>
    <p:extLst>
      <p:ext uri="{BB962C8B-B14F-4D97-AF65-F5344CB8AC3E}">
        <p14:creationId xmlns:p14="http://schemas.microsoft.com/office/powerpoint/2010/main" val="278043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400548"/>
            <a:ext cx="5760640" cy="4491932"/>
          </a:xfrm>
        </p:spPr>
        <p:txBody>
          <a:bodyPr/>
          <a:lstStyle/>
          <a:p>
            <a:r>
              <a:rPr lang="en-GB" b="1" dirty="0">
                <a:latin typeface="Arial" panose="020B0604020202020204" pitchFamily="34" charset="0"/>
                <a:cs typeface="Arial" panose="020B0604020202020204" pitchFamily="34" charset="0"/>
              </a:rPr>
              <a:t>Direct Handling </a:t>
            </a:r>
            <a:r>
              <a:rPr lang="en-GB" dirty="0">
                <a:latin typeface="Arial" panose="020B0604020202020204" pitchFamily="34" charset="0"/>
                <a:cs typeface="Arial" panose="020B0604020202020204" pitchFamily="34" charset="0"/>
              </a:rPr>
              <a:t>often occurs, and is when workers use their unprotected hands to pick up contaminated items which can lead to direct skin contact with the contaminant.</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Immersion</a:t>
            </a:r>
            <a:r>
              <a:rPr lang="en-GB" dirty="0">
                <a:latin typeface="Arial" panose="020B0604020202020204" pitchFamily="34" charset="0"/>
                <a:cs typeface="Arial" panose="020B0604020202020204" pitchFamily="34" charset="0"/>
              </a:rPr>
              <a:t> occurs when workers immerse their hands in chemicals in buckets, vats, tanks etc. This can take place as they add or remove items  to and from chemicals. </a:t>
            </a:r>
            <a:endParaRPr lang="en-GB" sz="1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Surface contact </a:t>
            </a:r>
            <a:r>
              <a:rPr lang="en-GB" dirty="0">
                <a:latin typeface="Arial" panose="020B0604020202020204" pitchFamily="34" charset="0"/>
                <a:cs typeface="Arial" panose="020B0604020202020204" pitchFamily="34" charset="0"/>
              </a:rPr>
              <a:t>– some workers get their skin contaminated when they touch contaminated surfaces like benches, extraction hoods or contaminated PPE.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Splashing </a:t>
            </a:r>
            <a:r>
              <a:rPr lang="en-GB" dirty="0">
                <a:latin typeface="Arial" panose="020B0604020202020204" pitchFamily="34" charset="0"/>
                <a:cs typeface="Arial" panose="020B0604020202020204" pitchFamily="34" charset="0"/>
              </a:rPr>
              <a:t> can occur when handling powders and liquids, and the splashed materials often come into contact with workers skin and clothing.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Deposition</a:t>
            </a:r>
            <a:r>
              <a:rPr lang="en-GB" dirty="0">
                <a:latin typeface="Arial" panose="020B0604020202020204" pitchFamily="34" charset="0"/>
                <a:cs typeface="Arial" panose="020B0604020202020204" pitchFamily="34" charset="0"/>
              </a:rPr>
              <a:t> occurs when powders and liquid sprays are released into air of the work area, from where they can then settle on skin.</a:t>
            </a:r>
          </a:p>
          <a:p>
            <a:endParaRPr lang="en-GB" dirty="0">
              <a:latin typeface="Arial" panose="020B0604020202020204" pitchFamily="34" charset="0"/>
              <a:cs typeface="Arial" panose="020B0604020202020204" pitchFamily="34" charset="0"/>
            </a:endParaRPr>
          </a:p>
          <a:p>
            <a:r>
              <a:rPr lang="en-GB" b="1" dirty="0">
                <a:solidFill>
                  <a:srgbClr val="00B0F0"/>
                </a:solidFill>
                <a:latin typeface="Arial" panose="020B0604020202020204" pitchFamily="34" charset="0"/>
                <a:cs typeface="Arial" panose="020B0604020202020204" pitchFamily="34" charset="0"/>
              </a:rPr>
              <a:t>LOcHER Discussion: </a:t>
            </a:r>
          </a:p>
          <a:p>
            <a:r>
              <a:rPr lang="en-GB" dirty="0">
                <a:latin typeface="Arial" panose="020B0604020202020204" pitchFamily="34" charset="0"/>
                <a:cs typeface="Arial" panose="020B0604020202020204" pitchFamily="34" charset="0"/>
              </a:rPr>
              <a:t>Make a note of the tasks you carry out in your work area and identify those tasks in which you let your hands come into contact with chemicals. Use the five pathways of exposure as a guide. What could you do to minimise your hands/skin exposure in those tasks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10</a:t>
            </a:fld>
            <a:endParaRPr lang="en-GB" dirty="0"/>
          </a:p>
        </p:txBody>
      </p:sp>
    </p:spTree>
    <p:extLst>
      <p:ext uri="{BB962C8B-B14F-4D97-AF65-F5344CB8AC3E}">
        <p14:creationId xmlns:p14="http://schemas.microsoft.com/office/powerpoint/2010/main" val="380951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11</a:t>
            </a:fld>
            <a:endParaRPr lang="en-GB" dirty="0"/>
          </a:p>
        </p:txBody>
      </p:sp>
      <p:sp>
        <p:nvSpPr>
          <p:cNvPr id="3" name="Notes Placeholder 2">
            <a:extLst>
              <a:ext uri="{FF2B5EF4-FFF2-40B4-BE49-F238E27FC236}">
                <a16:creationId xmlns:a16="http://schemas.microsoft.com/office/drawing/2014/main" id="{D8AFB68E-59F0-402E-A7BA-1534F3D1C081}"/>
              </a:ext>
            </a:extLst>
          </p:cNvPr>
          <p:cNvSpPr>
            <a:spLocks noGrp="1"/>
          </p:cNvSpPr>
          <p:nvPr>
            <p:ph type="body" idx="1"/>
          </p:nvPr>
        </p:nvSpPr>
        <p:spPr/>
        <p:txBody>
          <a:bodyPr/>
          <a:lstStyle/>
          <a:p>
            <a:r>
              <a:rPr lang="en-GB" dirty="0"/>
              <a:t>No notes for this slide</a:t>
            </a:r>
          </a:p>
        </p:txBody>
      </p:sp>
    </p:spTree>
    <p:extLst>
      <p:ext uri="{BB962C8B-B14F-4D97-AF65-F5344CB8AC3E}">
        <p14:creationId xmlns:p14="http://schemas.microsoft.com/office/powerpoint/2010/main" val="178213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400549"/>
            <a:ext cx="5328592" cy="3699843"/>
          </a:xfrm>
        </p:spPr>
        <p:txBody>
          <a:bodyPr/>
          <a:lstStyle/>
          <a:p>
            <a:r>
              <a:rPr lang="en-GB" sz="1000" dirty="0">
                <a:latin typeface="Arial" panose="020B0604020202020204" pitchFamily="34" charset="0"/>
                <a:cs typeface="Arial" panose="020B0604020202020204" pitchFamily="34" charset="0"/>
              </a:rPr>
              <a:t>Hazardous substances that can cause damage to the skin (for example irritation, sensitisation or burns) that are manufactured for use at work should carry appropriate labels and be supplied with safety data sheets (SDS). Look out for the </a:t>
            </a:r>
            <a:r>
              <a:rPr lang="en-GB" sz="1000" b="1" dirty="0">
                <a:latin typeface="Arial" panose="020B0604020202020204" pitchFamily="34" charset="0"/>
                <a:cs typeface="Arial" panose="020B0604020202020204" pitchFamily="34" charset="0"/>
              </a:rPr>
              <a:t>hazard statements</a:t>
            </a:r>
            <a:r>
              <a:rPr lang="en-GB" sz="1000" dirty="0">
                <a:latin typeface="Arial" panose="020B0604020202020204" pitchFamily="34" charset="0"/>
                <a:cs typeface="Arial" panose="020B0604020202020204" pitchFamily="34" charset="0"/>
              </a:rPr>
              <a:t>, in particular</a:t>
            </a:r>
          </a:p>
          <a:p>
            <a:r>
              <a:rPr lang="en-GB" sz="1000" b="0" dirty="0">
                <a:solidFill>
                  <a:srgbClr val="C00000"/>
                </a:solidFill>
                <a:latin typeface="Arial" panose="020B0604020202020204" pitchFamily="34" charset="0"/>
                <a:cs typeface="Arial" panose="020B0604020202020204" pitchFamily="34" charset="0"/>
              </a:rPr>
              <a:t>H310 - Fatal in contact with skin 	</a:t>
            </a:r>
            <a:r>
              <a:rPr lang="en-GB" sz="1000" dirty="0">
                <a:solidFill>
                  <a:srgbClr val="C00000"/>
                </a:solidFill>
                <a:latin typeface="Arial" panose="020B0604020202020204" pitchFamily="34" charset="0"/>
                <a:cs typeface="Arial" panose="020B0604020202020204" pitchFamily="34" charset="0"/>
              </a:rPr>
              <a:t>	</a:t>
            </a:r>
            <a:r>
              <a:rPr lang="en-GB" sz="1000" b="0" dirty="0">
                <a:solidFill>
                  <a:srgbClr val="C00000"/>
                </a:solidFill>
                <a:latin typeface="Arial" panose="020B0604020202020204" pitchFamily="34" charset="0"/>
                <a:cs typeface="Arial" panose="020B0604020202020204" pitchFamily="34" charset="0"/>
              </a:rPr>
              <a:t>H311 - Toxic in contact with skin </a:t>
            </a:r>
          </a:p>
          <a:p>
            <a:r>
              <a:rPr lang="en-GB" sz="1000" b="0" dirty="0">
                <a:solidFill>
                  <a:srgbClr val="00B0F0"/>
                </a:solidFill>
                <a:latin typeface="Arial" panose="020B0604020202020204" pitchFamily="34" charset="0"/>
                <a:cs typeface="Arial" panose="020B0604020202020204" pitchFamily="34" charset="0"/>
              </a:rPr>
              <a:t>H312 - </a:t>
            </a:r>
            <a:r>
              <a:rPr lang="en-GB" sz="900" b="0" dirty="0">
                <a:solidFill>
                  <a:srgbClr val="00B0F0"/>
                </a:solidFill>
                <a:latin typeface="Arial" panose="020B0604020202020204" pitchFamily="34" charset="0"/>
                <a:cs typeface="Arial" panose="020B0604020202020204" pitchFamily="34" charset="0"/>
              </a:rPr>
              <a:t>Harmful in contact with skin		</a:t>
            </a:r>
            <a:r>
              <a:rPr lang="en-GB" sz="1000" b="0" dirty="0">
                <a:solidFill>
                  <a:srgbClr val="00B0F0"/>
                </a:solidFill>
                <a:latin typeface="Arial" panose="020B0604020202020204" pitchFamily="34" charset="0"/>
                <a:cs typeface="Arial" panose="020B0604020202020204" pitchFamily="34" charset="0"/>
              </a:rPr>
              <a:t>H313 - May be harmful in contact with skin</a:t>
            </a:r>
          </a:p>
          <a:p>
            <a:r>
              <a:rPr lang="en-GB" sz="1000" b="0" dirty="0">
                <a:latin typeface="Arial" panose="020B0604020202020204" pitchFamily="34" charset="0"/>
                <a:cs typeface="Arial" panose="020B0604020202020204" pitchFamily="34" charset="0"/>
              </a:rPr>
              <a:t>H314 - </a:t>
            </a:r>
            <a:r>
              <a:rPr lang="en-GB" sz="900" b="0" dirty="0">
                <a:latin typeface="Arial" panose="020B0604020202020204" pitchFamily="34" charset="0"/>
                <a:cs typeface="Arial" panose="020B0604020202020204" pitchFamily="34" charset="0"/>
              </a:rPr>
              <a:t>Causes severe skin burns and eye damage </a:t>
            </a:r>
            <a:r>
              <a:rPr lang="en-GB" sz="900" dirty="0">
                <a:latin typeface="Arial" panose="020B0604020202020204" pitchFamily="34" charset="0"/>
                <a:cs typeface="Arial" panose="020B0604020202020204" pitchFamily="34" charset="0"/>
              </a:rPr>
              <a:t>	</a:t>
            </a:r>
            <a:r>
              <a:rPr lang="en-GB" sz="1000" b="0" dirty="0">
                <a:solidFill>
                  <a:srgbClr val="00B0F0"/>
                </a:solidFill>
                <a:latin typeface="Arial" panose="020B0604020202020204" pitchFamily="34" charset="0"/>
                <a:cs typeface="Arial" panose="020B0604020202020204" pitchFamily="34" charset="0"/>
              </a:rPr>
              <a:t>H315 - Causes skin irritation 	</a:t>
            </a:r>
          </a:p>
          <a:p>
            <a:r>
              <a:rPr lang="en-GB" sz="1000" b="0" dirty="0">
                <a:solidFill>
                  <a:srgbClr val="00B0F0"/>
                </a:solidFill>
                <a:latin typeface="Arial" panose="020B0604020202020204" pitchFamily="34" charset="0"/>
                <a:cs typeface="Arial" panose="020B0604020202020204" pitchFamily="34" charset="0"/>
              </a:rPr>
              <a:t>H316 - Causes mild skin irritation	</a:t>
            </a:r>
            <a:r>
              <a:rPr lang="en-GB" sz="800" b="0" dirty="0">
                <a:latin typeface="Arial" panose="020B0604020202020204" pitchFamily="34" charset="0"/>
                <a:cs typeface="Arial" panose="020B0604020202020204" pitchFamily="34" charset="0"/>
              </a:rPr>
              <a:t>H317 - May cause an allergic skin reaction</a:t>
            </a:r>
          </a:p>
          <a:p>
            <a:endParaRPr lang="en-GB" sz="1000" b="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and </a:t>
            </a:r>
            <a:r>
              <a:rPr lang="en-GB" sz="1000" b="0" dirty="0">
                <a:latin typeface="Arial" panose="020B0604020202020204" pitchFamily="34" charset="0"/>
                <a:cs typeface="Arial" panose="020B0604020202020204" pitchFamily="34" charset="0"/>
              </a:rPr>
              <a:t>relevant </a:t>
            </a:r>
            <a:r>
              <a:rPr lang="en-GB" sz="1000" b="1" dirty="0">
                <a:latin typeface="Arial" panose="020B0604020202020204" pitchFamily="34" charset="0"/>
                <a:cs typeface="Arial" panose="020B0604020202020204" pitchFamily="34" charset="0"/>
              </a:rPr>
              <a:t>pictograms</a:t>
            </a:r>
            <a:r>
              <a:rPr lang="en-GB" sz="1000" b="0" dirty="0">
                <a:latin typeface="Arial" panose="020B0604020202020204" pitchFamily="34" charset="0"/>
                <a:cs typeface="Arial" panose="020B0604020202020204" pitchFamily="34" charset="0"/>
              </a:rPr>
              <a:t>. Remember that the pictograms may represent more than one hazard</a:t>
            </a:r>
            <a:r>
              <a:rPr lang="en-GB" sz="1000" dirty="0">
                <a:latin typeface="Arial" panose="020B0604020202020204" pitchFamily="34" charset="0"/>
                <a:cs typeface="Arial" panose="020B0604020202020204" pitchFamily="34" charset="0"/>
              </a:rPr>
              <a:t>, for example sign with ! mark can indicate skin irritation, lung irritation etc.  In addition, n</a:t>
            </a:r>
            <a:r>
              <a:rPr lang="en-GB" sz="1000" b="0" dirty="0">
                <a:latin typeface="Arial" panose="020B0604020202020204" pitchFamily="34" charset="0"/>
                <a:cs typeface="Arial" panose="020B0604020202020204" pitchFamily="34" charset="0"/>
              </a:rPr>
              <a:t>ot all the hazard pictograms on a label will represent skin related issues.</a:t>
            </a:r>
          </a:p>
          <a:p>
            <a:endParaRPr lang="en-GB" sz="1000" b="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For substances, like wood dust (when produced when processing natural materials); welding fume; rubber fume etc, it is necessary to look for publicly available information. You could use the HSE ‘skin at work’ website. Employer will need to do Risk assessment and identify control measures and put in place.</a:t>
            </a:r>
          </a:p>
          <a:p>
            <a:endParaRPr lang="en-GB" sz="1000" b="1" dirty="0">
              <a:latin typeface="Arial" panose="020B0604020202020204" pitchFamily="34" charset="0"/>
              <a:cs typeface="Arial" panose="020B0604020202020204" pitchFamily="34" charset="0"/>
            </a:endParaRPr>
          </a:p>
          <a:p>
            <a:r>
              <a:rPr lang="en-GB" sz="1000" b="1" dirty="0">
                <a:solidFill>
                  <a:srgbClr val="00B0F0"/>
                </a:solidFill>
                <a:latin typeface="Arial" panose="020B0604020202020204" pitchFamily="34" charset="0"/>
                <a:cs typeface="Arial" panose="020B0604020202020204" pitchFamily="34" charset="0"/>
              </a:rPr>
              <a:t>LOcHER Discussion:</a:t>
            </a:r>
          </a:p>
          <a:p>
            <a:r>
              <a:rPr lang="en-GB" sz="1000" dirty="0">
                <a:latin typeface="Arial" panose="020B0604020202020204" pitchFamily="34" charset="0"/>
                <a:cs typeface="Arial" panose="020B0604020202020204" pitchFamily="34" charset="0"/>
              </a:rPr>
              <a:t>Select examples of substances/products used in your work activities and consult their relevant Safety Data Sheets (SDSs)/labels to find out whether they are hazardous to skin.</a:t>
            </a:r>
          </a:p>
          <a:p>
            <a:r>
              <a:rPr lang="en-GB" sz="1000" dirty="0">
                <a:latin typeface="Arial" panose="020B0604020202020204" pitchFamily="34" charset="0"/>
                <a:cs typeface="Arial" panose="020B0604020202020204" pitchFamily="34" charset="0"/>
              </a:rPr>
              <a:t>Look on the SDS/labels for the recommended exposure control measures.</a:t>
            </a:r>
          </a:p>
        </p:txBody>
      </p:sp>
      <p:sp>
        <p:nvSpPr>
          <p:cNvPr id="4" name="Slide Number Placeholder 3"/>
          <p:cNvSpPr>
            <a:spLocks noGrp="1"/>
          </p:cNvSpPr>
          <p:nvPr>
            <p:ph type="sldNum" sz="quarter" idx="5"/>
          </p:nvPr>
        </p:nvSpPr>
        <p:spPr/>
        <p:txBody>
          <a:bodyPr/>
          <a:lstStyle/>
          <a:p>
            <a:fld id="{A89503B5-BBC3-487F-A7EF-70AB569E06E3}" type="slidenum">
              <a:rPr lang="en-GB" smtClean="0"/>
              <a:t>12</a:t>
            </a:fld>
            <a:endParaRPr lang="en-GB" dirty="0"/>
          </a:p>
        </p:txBody>
      </p:sp>
    </p:spTree>
    <p:extLst>
      <p:ext uri="{BB962C8B-B14F-4D97-AF65-F5344CB8AC3E}">
        <p14:creationId xmlns:p14="http://schemas.microsoft.com/office/powerpoint/2010/main" val="15717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9361" y="4292484"/>
            <a:ext cx="4536504" cy="4284664"/>
          </a:xfrm>
        </p:spPr>
        <p:txBody>
          <a:bodyPr/>
          <a:lstStyle/>
          <a:p>
            <a:endParaRPr lang="en-GB"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Here is a simple way to remember how to protect your skin at work. It is APC – Avoid, Protect, Check.</a:t>
            </a:r>
          </a:p>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13</a:t>
            </a:fld>
            <a:endParaRPr lang="en-GB" dirty="0"/>
          </a:p>
        </p:txBody>
      </p:sp>
    </p:spTree>
    <p:extLst>
      <p:ext uri="{BB962C8B-B14F-4D97-AF65-F5344CB8AC3E}">
        <p14:creationId xmlns:p14="http://schemas.microsoft.com/office/powerpoint/2010/main" val="394619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89503B5-BBC3-487F-A7EF-70AB569E06E3}" type="slidenum">
              <a:rPr lang="en-GB" smtClean="0"/>
              <a:t>14</a:t>
            </a:fld>
            <a:endParaRPr lang="en-GB" dirty="0"/>
          </a:p>
        </p:txBody>
      </p:sp>
      <p:sp>
        <p:nvSpPr>
          <p:cNvPr id="5" name="Rectangle 4">
            <a:extLst>
              <a:ext uri="{FF2B5EF4-FFF2-40B4-BE49-F238E27FC236}">
                <a16:creationId xmlns:a16="http://schemas.microsoft.com/office/drawing/2014/main" id="{DE963782-8502-43D3-98CF-1F9A3BE79A2F}"/>
              </a:ext>
            </a:extLst>
          </p:cNvPr>
          <p:cNvSpPr/>
          <p:nvPr/>
        </p:nvSpPr>
        <p:spPr>
          <a:xfrm>
            <a:off x="2260731" y="4387334"/>
            <a:ext cx="2336537" cy="369332"/>
          </a:xfrm>
          <a:prstGeom prst="rect">
            <a:avLst/>
          </a:prstGeom>
        </p:spPr>
        <p:txBody>
          <a:bodyPr wrap="none">
            <a:spAutoFit/>
          </a:bodyPr>
          <a:lstStyle/>
          <a:p>
            <a:r>
              <a:rPr lang="en-GB" dirty="0"/>
              <a:t>Not Notes for this slide</a:t>
            </a:r>
          </a:p>
        </p:txBody>
      </p:sp>
      <p:sp>
        <p:nvSpPr>
          <p:cNvPr id="3" name="Notes Placeholder 2">
            <a:extLst>
              <a:ext uri="{FF2B5EF4-FFF2-40B4-BE49-F238E27FC236}">
                <a16:creationId xmlns:a16="http://schemas.microsoft.com/office/drawing/2014/main" id="{E0E0A0EB-1691-4486-BC73-997EA3032DCF}"/>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1909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400549"/>
            <a:ext cx="5184576" cy="4284664"/>
          </a:xfrm>
        </p:spPr>
        <p:txBody>
          <a:bodyPr/>
          <a:lstStyle/>
          <a:p>
            <a:r>
              <a:rPr lang="en-GB" b="1" dirty="0">
                <a:solidFill>
                  <a:srgbClr val="00B0F0"/>
                </a:solidFill>
                <a:latin typeface="Arial" panose="020B0604020202020204" pitchFamily="34" charset="0"/>
                <a:cs typeface="Arial" panose="020B0604020202020204" pitchFamily="34" charset="0"/>
              </a:rPr>
              <a:t>LOcHER Discussion: </a:t>
            </a:r>
            <a:r>
              <a:rPr lang="en-GB" dirty="0">
                <a:latin typeface="Arial" panose="020B0604020202020204" pitchFamily="34" charset="0"/>
                <a:cs typeface="Arial" panose="020B0604020202020204" pitchFamily="34" charset="0"/>
              </a:rPr>
              <a:t>Analyse the information on this poster produced by HSE to see how easy it can be to design simple work procedures to help prevent skin contact. For each example, in these examples, note the control measures used (handling method) and how a Safe Working Distance (SWD) between the skin and the substances is established.</a:t>
            </a:r>
          </a:p>
          <a:p>
            <a:endParaRPr lang="en-GB" sz="1100" dirty="0">
              <a:latin typeface="Arial" panose="020B0604020202020204" pitchFamily="34" charset="0"/>
              <a:cs typeface="Arial" panose="020B0604020202020204" pitchFamily="34" charset="0"/>
            </a:endParaRPr>
          </a:p>
          <a:p>
            <a:pPr fontAlgn="base"/>
            <a:r>
              <a:rPr lang="en-GB" b="1" dirty="0"/>
              <a:t>Avoid</a:t>
            </a:r>
            <a:r>
              <a:rPr lang="en-GB" b="1" dirty="0">
                <a:latin typeface="+mn-lt"/>
                <a:cs typeface="+mn-cs"/>
              </a:rPr>
              <a:t> </a:t>
            </a:r>
            <a:r>
              <a:rPr lang="en-GB" b="1" dirty="0">
                <a:latin typeface="Arial" panose="020B0604020202020204" pitchFamily="34" charset="0"/>
                <a:cs typeface="Arial" panose="020B0604020202020204" pitchFamily="34" charset="0"/>
              </a:rPr>
              <a:t>direct contact </a:t>
            </a:r>
            <a:r>
              <a:rPr lang="en-GB" dirty="0">
                <a:latin typeface="Arial" panose="020B0604020202020204" pitchFamily="34" charset="0"/>
                <a:cs typeface="Arial" panose="020B0604020202020204" pitchFamily="34" charset="0"/>
              </a:rPr>
              <a:t>between unprotected hands and substances/ products / wet-work by:</a:t>
            </a:r>
          </a:p>
          <a:p>
            <a:pPr marL="171450" indent="-171450" fontAlgn="base">
              <a:buFont typeface="Arial" panose="020B0604020202020204" pitchFamily="34" charset="0"/>
              <a:buChar char="•"/>
            </a:pPr>
            <a:r>
              <a:rPr lang="en-GB" b="0" dirty="0">
                <a:latin typeface="Arial" panose="020B0604020202020204" pitchFamily="34" charset="0"/>
                <a:cs typeface="Arial" panose="020B0604020202020204" pitchFamily="34" charset="0"/>
              </a:rPr>
              <a:t>Removing the substance/product/wet-work altogether where this is reasonably practicable (your employer should do this) and</a:t>
            </a:r>
          </a:p>
          <a:p>
            <a:pPr marL="171450" indent="-171450" fontAlgn="base">
              <a:buFont typeface="Arial" panose="020B0604020202020204" pitchFamily="34" charset="0"/>
              <a:buChar char="•"/>
            </a:pPr>
            <a:r>
              <a:rPr lang="en-GB" b="0" dirty="0">
                <a:latin typeface="Arial" panose="020B0604020202020204" pitchFamily="34" charset="0"/>
                <a:cs typeface="Arial" panose="020B0604020202020204" pitchFamily="34" charset="0"/>
              </a:rPr>
              <a:t>Substituting the product/substance for something less hazardous</a:t>
            </a:r>
          </a:p>
          <a:p>
            <a:pPr marL="171450" indent="-171450" fontAlgn="base">
              <a:buFont typeface="Arial" panose="020B0604020202020204" pitchFamily="34" charset="0"/>
              <a:buChar char="•"/>
            </a:pPr>
            <a:r>
              <a:rPr lang="en-GB" b="0" dirty="0">
                <a:latin typeface="Arial" panose="020B0604020202020204" pitchFamily="34" charset="0"/>
                <a:cs typeface="Arial" panose="020B0604020202020204" pitchFamily="34" charset="0"/>
              </a:rPr>
              <a:t>Introducing controls (such as tools or equipment) to keep a safe working distance between the skin and substances/products/wet work</a:t>
            </a:r>
          </a:p>
          <a:p>
            <a:pPr fontAlgn="base"/>
            <a:r>
              <a:rPr lang="en-GB" b="1" dirty="0">
                <a:latin typeface="Arial" panose="020B0604020202020204" pitchFamily="34" charset="0"/>
                <a:cs typeface="Arial" panose="020B0604020202020204" pitchFamily="34" charset="0"/>
              </a:rPr>
              <a:t> </a:t>
            </a:r>
            <a:endParaRPr lang="en-GB" sz="1100" b="1" dirty="0">
              <a:latin typeface="Arial" panose="020B0604020202020204" pitchFamily="34" charset="0"/>
              <a:cs typeface="Arial" panose="020B0604020202020204" pitchFamily="34" charset="0"/>
            </a:endParaRPr>
          </a:p>
          <a:p>
            <a:r>
              <a:rPr lang="en-GB" b="1" dirty="0">
                <a:solidFill>
                  <a:srgbClr val="00B0F0"/>
                </a:solidFill>
                <a:latin typeface="Arial" panose="020B0604020202020204" pitchFamily="34" charset="0"/>
                <a:cs typeface="Arial" panose="020B0604020202020204" pitchFamily="34" charset="0"/>
              </a:rPr>
              <a:t>LOcHER Discussion: </a:t>
            </a:r>
            <a:r>
              <a:rPr lang="en-GB" dirty="0">
                <a:latin typeface="Arial" panose="020B0604020202020204" pitchFamily="34" charset="0"/>
                <a:cs typeface="Arial" panose="020B0604020202020204" pitchFamily="34" charset="0"/>
              </a:rPr>
              <a:t>If you cannot create a safe working distance (SWD),  how would you protect your skin from direct contact with hazardous substances?</a:t>
            </a:r>
          </a:p>
          <a:p>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Using adequate and suitable gloves –your employer will need to consider the requirements of the </a:t>
            </a:r>
            <a:r>
              <a:rPr lang="en-GB" b="1" i="1" dirty="0">
                <a:latin typeface="Arial" panose="020B0604020202020204" pitchFamily="34" charset="0"/>
                <a:cs typeface="Arial" panose="020B0604020202020204" pitchFamily="34" charset="0"/>
              </a:rPr>
              <a:t>work</a:t>
            </a:r>
            <a:r>
              <a:rPr lang="en-GB" i="1" dirty="0">
                <a:latin typeface="Arial" panose="020B0604020202020204" pitchFamily="34" charset="0"/>
                <a:cs typeface="Arial" panose="020B0604020202020204" pitchFamily="34" charset="0"/>
              </a:rPr>
              <a:t> being performed, </a:t>
            </a:r>
            <a:r>
              <a:rPr lang="en-GB" b="1" i="1" dirty="0">
                <a:latin typeface="Arial" panose="020B0604020202020204" pitchFamily="34" charset="0"/>
                <a:cs typeface="Arial" panose="020B0604020202020204" pitchFamily="34" charset="0"/>
              </a:rPr>
              <a:t>individual</a:t>
            </a:r>
            <a:r>
              <a:rPr lang="en-GB" i="1" dirty="0">
                <a:latin typeface="Arial" panose="020B0604020202020204" pitchFamily="34" charset="0"/>
                <a:cs typeface="Arial" panose="020B0604020202020204" pitchFamily="34" charset="0"/>
              </a:rPr>
              <a:t> who needs to wear gloves (e.g. allergy, gloves size etc) and gloves suitability for the </a:t>
            </a:r>
            <a:r>
              <a:rPr lang="en-GB" b="1" i="1" dirty="0">
                <a:latin typeface="Arial" panose="020B0604020202020204" pitchFamily="34" charset="0"/>
                <a:cs typeface="Arial" panose="020B0604020202020204" pitchFamily="34" charset="0"/>
              </a:rPr>
              <a:t>substance/product</a:t>
            </a:r>
            <a:endParaRPr lang="en-GB"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15</a:t>
            </a:fld>
            <a:endParaRPr lang="en-GB" dirty="0"/>
          </a:p>
        </p:txBody>
      </p:sp>
    </p:spTree>
    <p:extLst>
      <p:ext uri="{BB962C8B-B14F-4D97-AF65-F5344CB8AC3E}">
        <p14:creationId xmlns:p14="http://schemas.microsoft.com/office/powerpoint/2010/main" val="280939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35947"/>
          </a:xfrm>
        </p:spPr>
        <p:txBody>
          <a:bodyPr/>
          <a:lstStyle/>
          <a:p>
            <a:r>
              <a:rPr lang="en-GB" sz="1400" dirty="0">
                <a:latin typeface="Arial" panose="020B0604020202020204" pitchFamily="34" charset="0"/>
                <a:cs typeface="Arial" panose="020B0604020202020204" pitchFamily="34" charset="0"/>
              </a:rPr>
              <a:t>To </a:t>
            </a:r>
            <a:r>
              <a:rPr lang="en-GB" sz="1400" b="1" dirty="0">
                <a:latin typeface="Arial" panose="020B0604020202020204" pitchFamily="34" charset="0"/>
                <a:cs typeface="Arial" panose="020B0604020202020204" pitchFamily="34" charset="0"/>
              </a:rPr>
              <a:t>protect</a:t>
            </a:r>
            <a:r>
              <a:rPr lang="en-GB" sz="1400" dirty="0">
                <a:latin typeface="Arial" panose="020B0604020202020204" pitchFamily="34" charset="0"/>
                <a:cs typeface="Arial" panose="020B0604020202020204" pitchFamily="34" charset="0"/>
              </a:rPr>
              <a:t> your skin you may need to use suitable personal protective equipment (PPE) including gloves. However the selection and use of gloves is not as easy as it may seem.</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To select the right gloves for your substance and task your employer should consider asking a reputable manufacturer/supplier of gloves. “</a:t>
            </a:r>
            <a:r>
              <a:rPr lang="en-GB" sz="1200" kern="1200" dirty="0">
                <a:solidFill>
                  <a:schemeClr val="tx1"/>
                </a:solidFill>
                <a:effectLst/>
                <a:latin typeface="+mn-lt"/>
                <a:ea typeface="+mn-ea"/>
                <a:cs typeface="+mn-cs"/>
              </a:rPr>
              <a:t>BSIF safe suppliers” will have knowledge and experience to help you.</a:t>
            </a:r>
            <a:r>
              <a:rPr lang="en-GB" sz="1400" dirty="0">
                <a:latin typeface="Arial" panose="020B0604020202020204" pitchFamily="34" charset="0"/>
                <a:cs typeface="Arial" panose="020B0604020202020204" pitchFamily="34" charset="0"/>
              </a:rPr>
              <a:t>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Correctly donning and doffing gloves is important so that you do not contaminate your hands. The approach required differs for reusable gloves (as illustrated on this slide) and tight fitting disposable gloves (next slide).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After watching the South Essex College students film -</a:t>
            </a:r>
          </a:p>
          <a:p>
            <a:r>
              <a:rPr lang="en-GB" dirty="0" err="1">
                <a:hlinkClick r:id="rId3"/>
              </a:rPr>
              <a:t>LOcHER</a:t>
            </a:r>
            <a:r>
              <a:rPr lang="en-GB" dirty="0">
                <a:hlinkClick r:id="rId3"/>
              </a:rPr>
              <a:t> The Glove Off Challenge – YouTube</a:t>
            </a:r>
            <a:endParaRPr lang="en-GB" dirty="0"/>
          </a:p>
          <a:p>
            <a:r>
              <a:rPr lang="en-GB" dirty="0">
                <a:latin typeface="Arial" panose="020B0604020202020204" pitchFamily="34" charset="0"/>
                <a:cs typeface="Arial" panose="020B0604020202020204" pitchFamily="34" charset="0"/>
              </a:rPr>
              <a:t>and looking carefully at the HSE poster, why not take up the challenge to examine your skills. You just need chocolate sauce and gloves. Always wash your hands after taking off gloves.</a:t>
            </a:r>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16</a:t>
            </a:fld>
            <a:endParaRPr lang="en-GB" dirty="0"/>
          </a:p>
        </p:txBody>
      </p:sp>
    </p:spTree>
    <p:extLst>
      <p:ext uri="{BB962C8B-B14F-4D97-AF65-F5344CB8AC3E}">
        <p14:creationId xmlns:p14="http://schemas.microsoft.com/office/powerpoint/2010/main" val="4291747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89503B5-BBC3-487F-A7EF-70AB569E06E3}" type="slidenum">
              <a:rPr lang="en-GB" smtClean="0"/>
              <a:t>17</a:t>
            </a:fld>
            <a:endParaRPr lang="en-GB" dirty="0"/>
          </a:p>
        </p:txBody>
      </p:sp>
      <p:sp>
        <p:nvSpPr>
          <p:cNvPr id="3" name="Rectangle 2">
            <a:extLst>
              <a:ext uri="{FF2B5EF4-FFF2-40B4-BE49-F238E27FC236}">
                <a16:creationId xmlns:a16="http://schemas.microsoft.com/office/drawing/2014/main" id="{35F165EB-2EB3-470F-B350-677DA46BB848}"/>
              </a:ext>
            </a:extLst>
          </p:cNvPr>
          <p:cNvSpPr/>
          <p:nvPr/>
        </p:nvSpPr>
        <p:spPr>
          <a:xfrm>
            <a:off x="2260731" y="4387334"/>
            <a:ext cx="2336537" cy="369332"/>
          </a:xfrm>
          <a:prstGeom prst="rect">
            <a:avLst/>
          </a:prstGeom>
        </p:spPr>
        <p:txBody>
          <a:bodyPr wrap="none">
            <a:spAutoFit/>
          </a:bodyPr>
          <a:lstStyle/>
          <a:p>
            <a:r>
              <a:rPr lang="en-GB" dirty="0"/>
              <a:t>Not Notes for this slide</a:t>
            </a:r>
          </a:p>
        </p:txBody>
      </p:sp>
    </p:spTree>
    <p:extLst>
      <p:ext uri="{BB962C8B-B14F-4D97-AF65-F5344CB8AC3E}">
        <p14:creationId xmlns:p14="http://schemas.microsoft.com/office/powerpoint/2010/main" val="244534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623520" cy="4203899"/>
          </a:xfrm>
        </p:spPr>
        <p:txBody>
          <a:bodyPr/>
          <a:lstStyle/>
          <a:p>
            <a:pPr fontAlgn="base"/>
            <a:r>
              <a:rPr lang="en-GB" sz="1400" dirty="0">
                <a:latin typeface="Arial" panose="020B0604020202020204" pitchFamily="34" charset="0"/>
                <a:cs typeface="Arial" panose="020B0604020202020204" pitchFamily="34" charset="0"/>
              </a:rPr>
              <a:t>Your employer has duties to provide suitable and adequate welfare facilities.</a:t>
            </a:r>
          </a:p>
          <a:p>
            <a:pPr fontAlgn="base"/>
            <a:r>
              <a:rPr lang="en-GB" sz="1400" dirty="0">
                <a:latin typeface="Arial" panose="020B0604020202020204" pitchFamily="34" charset="0"/>
                <a:cs typeface="Arial" panose="020B0604020202020204" pitchFamily="34" charset="0"/>
              </a:rPr>
              <a:t>As part of the </a:t>
            </a:r>
            <a:r>
              <a:rPr lang="en-GB" sz="1400" b="1" dirty="0">
                <a:latin typeface="Arial" panose="020B0604020202020204" pitchFamily="34" charset="0"/>
                <a:cs typeface="Arial" panose="020B0604020202020204" pitchFamily="34" charset="0"/>
              </a:rPr>
              <a:t>Protect</a:t>
            </a:r>
            <a:r>
              <a:rPr lang="en-GB" sz="1400" dirty="0">
                <a:latin typeface="Arial" panose="020B0604020202020204" pitchFamily="34" charset="0"/>
                <a:cs typeface="Arial" panose="020B0604020202020204" pitchFamily="34" charset="0"/>
              </a:rPr>
              <a:t> regime:</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Use a mild skin cleaning product, and washing facilities with hot and cold water to clean your hands. Suitable cleaning systems exist for mobile workers like field construction workers, roadside emergency workers and so on. Use soft cotton or disposable paper towels for drying the skin.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p>
            <a:pPr marL="0" indent="0" fontAlgn="base">
              <a:buFontTx/>
              <a:buNone/>
            </a:pPr>
            <a:r>
              <a:rPr lang="en-GB" sz="1400" dirty="0">
                <a:latin typeface="Arial" panose="020B0604020202020204" pitchFamily="34" charset="0"/>
                <a:cs typeface="Arial" panose="020B0604020202020204" pitchFamily="34" charset="0"/>
              </a:rPr>
              <a:t>Wash any contamination from the skin promptly, and wash your hands before eating and drinking, and before wearing gloves. </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panose="020B0604020202020204" pitchFamily="34" charset="0"/>
                <a:cs typeface="Arial" panose="020B0604020202020204" pitchFamily="34" charset="0"/>
              </a:rPr>
              <a:t>Protect the skin by moisturising as often as possible and particularly at the end of the day – this replaces the natural oils and help keep the skin’s protective barrier working properly.</a:t>
            </a:r>
          </a:p>
          <a:p>
            <a:pPr fontAlgn="base"/>
            <a:endParaRPr lang="en-GB" sz="14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Use suitable pre-work creams, where necessary – these may </a:t>
            </a:r>
            <a:r>
              <a:rPr lang="en-GB" sz="1400" kern="1200" dirty="0">
                <a:solidFill>
                  <a:schemeClr val="tx1"/>
                </a:solidFill>
                <a:effectLst/>
                <a:latin typeface="Arial" panose="020B0604020202020204" pitchFamily="34" charset="0"/>
                <a:cs typeface="Arial" panose="020B0604020202020204" pitchFamily="34" charset="0"/>
              </a:rPr>
              <a:t>make it easier to remove contamination when you subsequently wash your hands, but they do not act as a ’liquid barrier’ and do not provide dermal protection.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18</a:t>
            </a:fld>
            <a:endParaRPr lang="en-GB" dirty="0"/>
          </a:p>
        </p:txBody>
      </p:sp>
    </p:spTree>
    <p:extLst>
      <p:ext uri="{BB962C8B-B14F-4D97-AF65-F5344CB8AC3E}">
        <p14:creationId xmlns:p14="http://schemas.microsoft.com/office/powerpoint/2010/main" val="81767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43066" y="4408933"/>
            <a:ext cx="4318181" cy="4051500"/>
          </a:xfrm>
        </p:spPr>
        <p:txBody>
          <a:bodyPr/>
          <a:lstStyle/>
          <a:p>
            <a:pPr marL="285750" indent="-285750" fontAlgn="base">
              <a:buFont typeface="Arial" panose="020B0604020202020204" pitchFamily="34" charset="0"/>
              <a:buChar char="•"/>
            </a:pPr>
            <a:r>
              <a:rPr lang="en-GB" sz="1400" b="1" dirty="0">
                <a:latin typeface="Arial" panose="020B0604020202020204" pitchFamily="34" charset="0"/>
                <a:cs typeface="Arial" panose="020B0604020202020204" pitchFamily="34" charset="0"/>
              </a:rPr>
              <a:t>Check</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hands regularly </a:t>
            </a:r>
            <a:r>
              <a:rPr lang="en-GB" sz="1400" dirty="0">
                <a:latin typeface="Arial" panose="020B0604020202020204" pitchFamily="34" charset="0"/>
                <a:cs typeface="Arial" panose="020B0604020202020204" pitchFamily="34" charset="0"/>
              </a:rPr>
              <a:t>for the early signs of dermatitis - itchy, dry or red skin.</a:t>
            </a:r>
          </a:p>
          <a:p>
            <a:pPr marL="285750" indent="-285750" fontAlgn="base">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Regular skin checks will help spot the early signs of dermatitis or other skin problems caused by skin exposure to hazardous substances, UV rays and wet-work.</a:t>
            </a:r>
          </a:p>
          <a:p>
            <a:pPr marL="285750" indent="-285750" fontAlgn="base">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The earlier that health effects are recognised and treated, the more likely it is that the sufferer will make a full recovery.</a:t>
            </a:r>
          </a:p>
          <a:p>
            <a:pPr marL="285750" indent="-285750" fontAlgn="base">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Checks can help to show whether an adequate standard of control is being maintained.  </a:t>
            </a:r>
          </a:p>
          <a:p>
            <a:pPr marL="285750" indent="-285750" fontAlgn="base">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They may give your employer an early indication of lapses in control and a need to reassess the controls used.</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19</a:t>
            </a:fld>
            <a:endParaRPr lang="en-GB" dirty="0"/>
          </a:p>
        </p:txBody>
      </p:sp>
    </p:spTree>
    <p:extLst>
      <p:ext uri="{BB962C8B-B14F-4D97-AF65-F5344CB8AC3E}">
        <p14:creationId xmlns:p14="http://schemas.microsoft.com/office/powerpoint/2010/main" val="342643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4601938"/>
          </a:xfrm>
        </p:spPr>
        <p:txBody>
          <a:bodyPr/>
          <a:lstStyle/>
          <a:p>
            <a:r>
              <a:rPr lang="en-GB" sz="1400" b="1" dirty="0">
                <a:solidFill>
                  <a:srgbClr val="00B0F0"/>
                </a:solidFill>
                <a:latin typeface="Arial" panose="020B0604020202020204" pitchFamily="34" charset="0"/>
                <a:cs typeface="Arial" panose="020B0604020202020204" pitchFamily="34" charset="0"/>
              </a:rPr>
              <a:t>LOcHER Discussion:</a:t>
            </a:r>
          </a:p>
          <a:p>
            <a:r>
              <a:rPr lang="en-GB" sz="1400" dirty="0">
                <a:latin typeface="Arial" panose="020B0604020202020204" pitchFamily="34" charset="0"/>
                <a:cs typeface="Arial" panose="020B0604020202020204" pitchFamily="34" charset="0"/>
              </a:rPr>
              <a:t>The person shown on this slide was involved in handling adhesives.  In what ways could his face could have come into contact with uncured adhesives? </a:t>
            </a:r>
          </a:p>
          <a:p>
            <a:r>
              <a:rPr lang="en-GB" sz="1400" b="1" dirty="0">
                <a:latin typeface="Arial" panose="020B0604020202020204" pitchFamily="34" charset="0"/>
                <a:cs typeface="Arial" panose="020B0604020202020204" pitchFamily="34" charset="0"/>
              </a:rPr>
              <a:t>Presenter’s/Learner’s Notes: </a:t>
            </a:r>
          </a:p>
          <a:p>
            <a:r>
              <a:rPr lang="en-GB" sz="1400" i="1" dirty="0">
                <a:latin typeface="Arial" panose="020B0604020202020204" pitchFamily="34" charset="0"/>
                <a:cs typeface="Arial" panose="020B0604020202020204" pitchFamily="34" charset="0"/>
              </a:rPr>
              <a:t>Various ways including:</a:t>
            </a:r>
          </a:p>
          <a:p>
            <a:r>
              <a:rPr lang="en-GB" sz="1400" i="1" dirty="0">
                <a:latin typeface="Arial" panose="020B0604020202020204" pitchFamily="34" charset="0"/>
                <a:cs typeface="Arial" panose="020B0604020202020204" pitchFamily="34" charset="0"/>
              </a:rPr>
              <a:t> (i) when mixing two pack adhesives (base and activator; you will see an example in slide 21, figure B), and other powders. These may have been released into the work area air and could have come into contact with his face;</a:t>
            </a:r>
          </a:p>
          <a:p>
            <a:r>
              <a:rPr lang="en-GB" sz="1400" i="1" dirty="0">
                <a:latin typeface="Arial" panose="020B0604020202020204" pitchFamily="34" charset="0"/>
                <a:cs typeface="Arial" panose="020B0604020202020204" pitchFamily="34" charset="0"/>
              </a:rPr>
              <a:t> (ii) when spraying the mixed adhesives;</a:t>
            </a:r>
          </a:p>
          <a:p>
            <a:r>
              <a:rPr lang="en-GB" sz="1400" i="1" dirty="0">
                <a:latin typeface="Arial" panose="020B0604020202020204" pitchFamily="34" charset="0"/>
                <a:cs typeface="Arial" panose="020B0604020202020204" pitchFamily="34" charset="0"/>
              </a:rPr>
              <a:t> (ii) when using the adhesive, hands / gloves may have come into contact with the adhesive and then the contaminated hands  / gloves could have come into contact with his face.</a:t>
            </a:r>
          </a:p>
          <a:p>
            <a:endParaRPr lang="en-GB" sz="1400" i="1" dirty="0">
              <a:latin typeface="Arial" panose="020B0604020202020204" pitchFamily="34" charset="0"/>
              <a:cs typeface="Arial" panose="020B0604020202020204" pitchFamily="34" charset="0"/>
            </a:endParaRPr>
          </a:p>
          <a:p>
            <a:r>
              <a:rPr lang="en-GB" sz="1400" i="0" dirty="0">
                <a:solidFill>
                  <a:srgbClr val="FF0000"/>
                </a:solidFill>
                <a:latin typeface="Arial" panose="020B0604020202020204" pitchFamily="34" charset="0"/>
                <a:cs typeface="Arial" panose="020B0604020202020204" pitchFamily="34" charset="0"/>
              </a:rPr>
              <a:t>This person suffered from allergic contact dermatitis. </a:t>
            </a:r>
            <a:r>
              <a:rPr lang="en-GB" sz="1400" i="0" dirty="0">
                <a:latin typeface="Arial" panose="020B0604020202020204" pitchFamily="34" charset="0"/>
                <a:cs typeface="Arial" panose="020B0604020202020204" pitchFamily="34" charset="0"/>
              </a:rPr>
              <a:t>It means that once a person has become allergic to a substance, only a tiny amount of future exposure to the substance is needed to trigger severe effects and symptoms.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a:t>
            </a:fld>
            <a:endParaRPr lang="en-GB" dirty="0"/>
          </a:p>
        </p:txBody>
      </p:sp>
    </p:spTree>
    <p:extLst>
      <p:ext uri="{BB962C8B-B14F-4D97-AF65-F5344CB8AC3E}">
        <p14:creationId xmlns:p14="http://schemas.microsoft.com/office/powerpoint/2010/main" val="230262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0728" y="4400549"/>
            <a:ext cx="4824536" cy="4284664"/>
          </a:xfrm>
        </p:spPr>
        <p:txBody>
          <a:bodyPr/>
          <a:lstStyle/>
          <a:p>
            <a:r>
              <a:rPr lang="en-GB" sz="1400" dirty="0">
                <a:latin typeface="Arial" panose="020B0604020202020204" pitchFamily="34" charset="0"/>
                <a:cs typeface="Arial" panose="020B0604020202020204" pitchFamily="34" charset="0"/>
              </a:rPr>
              <a:t>So, in summary, to  protect your skin at work remember APC – Avoid, Protect, Check and put it into practice.</a:t>
            </a:r>
          </a:p>
        </p:txBody>
      </p:sp>
      <p:sp>
        <p:nvSpPr>
          <p:cNvPr id="4" name="Slide Number Placeholder 3"/>
          <p:cNvSpPr>
            <a:spLocks noGrp="1"/>
          </p:cNvSpPr>
          <p:nvPr>
            <p:ph type="sldNum" sz="quarter" idx="5"/>
          </p:nvPr>
        </p:nvSpPr>
        <p:spPr/>
        <p:txBody>
          <a:bodyPr/>
          <a:lstStyle/>
          <a:p>
            <a:fld id="{A89503B5-BBC3-487F-A7EF-70AB569E06E3}" type="slidenum">
              <a:rPr lang="en-GB" smtClean="0"/>
              <a:t>20</a:t>
            </a:fld>
            <a:endParaRPr lang="en-GB" dirty="0"/>
          </a:p>
        </p:txBody>
      </p:sp>
    </p:spTree>
    <p:extLst>
      <p:ext uri="{BB962C8B-B14F-4D97-AF65-F5344CB8AC3E}">
        <p14:creationId xmlns:p14="http://schemas.microsoft.com/office/powerpoint/2010/main" val="322123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21</a:t>
            </a:fld>
            <a:endParaRPr lang="en-GB" dirty="0"/>
          </a:p>
        </p:txBody>
      </p:sp>
      <p:sp>
        <p:nvSpPr>
          <p:cNvPr id="3" name="Rectangle 2">
            <a:extLst>
              <a:ext uri="{FF2B5EF4-FFF2-40B4-BE49-F238E27FC236}">
                <a16:creationId xmlns:a16="http://schemas.microsoft.com/office/drawing/2014/main" id="{BCA8E0BE-61B1-4214-91A8-B7AB69EB3735}"/>
              </a:ext>
            </a:extLst>
          </p:cNvPr>
          <p:cNvSpPr/>
          <p:nvPr/>
        </p:nvSpPr>
        <p:spPr>
          <a:xfrm>
            <a:off x="2260731" y="4387334"/>
            <a:ext cx="2336537" cy="369332"/>
          </a:xfrm>
          <a:prstGeom prst="rect">
            <a:avLst/>
          </a:prstGeom>
        </p:spPr>
        <p:txBody>
          <a:bodyPr wrap="none">
            <a:spAutoFit/>
          </a:bodyPr>
          <a:lstStyle/>
          <a:p>
            <a:r>
              <a:rPr lang="en-GB" dirty="0"/>
              <a:t>Not Notes for this slide</a:t>
            </a:r>
          </a:p>
        </p:txBody>
      </p:sp>
    </p:spTree>
    <p:extLst>
      <p:ext uri="{BB962C8B-B14F-4D97-AF65-F5344CB8AC3E}">
        <p14:creationId xmlns:p14="http://schemas.microsoft.com/office/powerpoint/2010/main" val="267587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335488" cy="4284664"/>
          </a:xfrm>
        </p:spPr>
        <p:txBody>
          <a:bodyPr/>
          <a:lstStyle/>
          <a:p>
            <a:r>
              <a:rPr lang="en-GB" sz="800" b="1" dirty="0">
                <a:solidFill>
                  <a:srgbClr val="00B0F0"/>
                </a:solidFill>
                <a:latin typeface="Arial" panose="020B0604020202020204" pitchFamily="34" charset="0"/>
                <a:cs typeface="Arial" panose="020B0604020202020204" pitchFamily="34" charset="0"/>
              </a:rPr>
              <a:t>LOcHER Hands On:</a:t>
            </a:r>
          </a:p>
          <a:p>
            <a:r>
              <a:rPr lang="en-GB" sz="800" b="1" dirty="0">
                <a:latin typeface="Arial" panose="020B0604020202020204" pitchFamily="34" charset="0"/>
                <a:cs typeface="Arial" panose="020B0604020202020204" pitchFamily="34" charset="0"/>
              </a:rPr>
              <a:t>Picture A: </a:t>
            </a:r>
            <a:r>
              <a:rPr lang="en-GB" sz="800" dirty="0">
                <a:latin typeface="Arial" panose="020B0604020202020204" pitchFamily="34" charset="0"/>
                <a:cs typeface="Arial" panose="020B0604020202020204" pitchFamily="34" charset="0"/>
              </a:rPr>
              <a:t>The operator’s job is to make rubber dough (contains very fine rubber granules, a colour dye and solvent – toluene, is a skin irritant, toxic to nervous system and a reproductive toxicant) into a ball and place it close to the coating knife on a fabric coating machine. He handles the dough using his hands.</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Q1: Name the route of skin exposure? Deposition, or splashing or </a:t>
            </a:r>
            <a:r>
              <a:rPr lang="en-GB" sz="800" i="1" dirty="0">
                <a:highlight>
                  <a:srgbClr val="FFFF00"/>
                </a:highlight>
                <a:latin typeface="Arial" panose="020B0604020202020204" pitchFamily="34" charset="0"/>
                <a:cs typeface="Arial" panose="020B0604020202020204" pitchFamily="34" charset="0"/>
              </a:rPr>
              <a:t>direct handling</a:t>
            </a:r>
            <a:r>
              <a:rPr lang="en-GB" sz="800" i="1" dirty="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Q2:  The operator does this job every working day - is he likely to suffer from dermatitis? </a:t>
            </a:r>
            <a:r>
              <a:rPr lang="en-GB" sz="800" i="1" dirty="0">
                <a:highlight>
                  <a:srgbClr val="FFFF00"/>
                </a:highlight>
                <a:latin typeface="Arial" panose="020B0604020202020204" pitchFamily="34" charset="0"/>
                <a:cs typeface="Arial" panose="020B0604020202020204" pitchFamily="34" charset="0"/>
              </a:rPr>
              <a:t>Yes</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Q3: What could he do to Avoid and Protect his skin exposure from the solvent?</a:t>
            </a:r>
          </a:p>
          <a:p>
            <a:r>
              <a:rPr lang="en-GB" sz="800" b="1" dirty="0">
                <a:latin typeface="Arial" panose="020B0604020202020204" pitchFamily="34" charset="0"/>
                <a:cs typeface="Arial" panose="020B0604020202020204" pitchFamily="34" charset="0"/>
              </a:rPr>
              <a:t>Potential solutions: </a:t>
            </a:r>
          </a:p>
          <a:p>
            <a:r>
              <a:rPr lang="en-GB" sz="800" i="1" u="sng" dirty="0">
                <a:latin typeface="Arial" panose="020B0604020202020204" pitchFamily="34" charset="0"/>
                <a:cs typeface="Arial" panose="020B0604020202020204" pitchFamily="34" charset="0"/>
              </a:rPr>
              <a:t>Avoid</a:t>
            </a:r>
            <a:r>
              <a:rPr lang="en-GB" sz="800" i="1" dirty="0">
                <a:latin typeface="Arial" panose="020B0604020202020204" pitchFamily="34" charset="0"/>
                <a:cs typeface="Arial" panose="020B0604020202020204" pitchFamily="34" charset="0"/>
              </a:rPr>
              <a:t> contact by using an automated system to create the ball and deliver it to the coating machine. (Systems are available and used widely.)</a:t>
            </a:r>
          </a:p>
          <a:p>
            <a:r>
              <a:rPr lang="en-GB" sz="800" i="1" u="sng" dirty="0">
                <a:latin typeface="Arial" panose="020B0604020202020204" pitchFamily="34" charset="0"/>
                <a:cs typeface="Arial" panose="020B0604020202020204" pitchFamily="34" charset="0"/>
              </a:rPr>
              <a:t>Protect</a:t>
            </a:r>
            <a:r>
              <a:rPr lang="en-GB" sz="800" i="1" dirty="0">
                <a:latin typeface="Arial" panose="020B0604020202020204" pitchFamily="34" charset="0"/>
                <a:cs typeface="Arial" panose="020B0604020202020204" pitchFamily="34" charset="0"/>
              </a:rPr>
              <a:t> his skin by using suitable gloves and making sure they are changed regularly so the solvent does not ‘break-through’ the gloves and make contact with the skin. Glove manufacturers often give a break-through time for their gloves against a substance. This is an indication of the maximum time gloves could be used before the substance can break-through to the inside of the glove. So change much earlier than the break-through time.</a:t>
            </a: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Picture B: </a:t>
            </a:r>
            <a:r>
              <a:rPr lang="en-GB" sz="800" dirty="0">
                <a:latin typeface="Arial" panose="020B0604020202020204" pitchFamily="34" charset="0"/>
                <a:cs typeface="Arial" panose="020B0604020202020204" pitchFamily="34" charset="0"/>
              </a:rPr>
              <a:t>This shows construction workers working outdoors.</a:t>
            </a:r>
          </a:p>
          <a:p>
            <a:r>
              <a:rPr lang="en-GB" sz="800" dirty="0">
                <a:latin typeface="Arial" panose="020B0604020202020204" pitchFamily="34" charset="0"/>
                <a:cs typeface="Arial" panose="020B0604020202020204" pitchFamily="34" charset="0"/>
              </a:rPr>
              <a:t>Q1:  What is one of the major hazards that is likely to affect the skin of these construction workers? </a:t>
            </a:r>
            <a:r>
              <a:rPr lang="en-GB" sz="800" i="1" dirty="0">
                <a:highlight>
                  <a:srgbClr val="FFFF00"/>
                </a:highlight>
                <a:latin typeface="Arial" panose="020B0604020202020204" pitchFamily="34" charset="0"/>
                <a:cs typeface="Arial" panose="020B0604020202020204" pitchFamily="34" charset="0"/>
              </a:rPr>
              <a:t>UV from the sun</a:t>
            </a:r>
          </a:p>
          <a:p>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Q2: What is the effect of UV rays landing on the skin? </a:t>
            </a:r>
            <a:r>
              <a:rPr lang="en-GB" sz="800" i="1" dirty="0">
                <a:highlight>
                  <a:srgbClr val="FFFF00"/>
                </a:highlight>
                <a:latin typeface="Arial" panose="020B0604020202020204" pitchFamily="34" charset="0"/>
                <a:cs typeface="Arial" panose="020B0604020202020204" pitchFamily="34" charset="0"/>
              </a:rPr>
              <a:t>There is a  potential for skin redness, burning and blistering, and in the longer term for skin cancer. UV rays can also cause overheating and dehydration of the body.</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Q3: What could be done to protect these workers from skin damage?</a:t>
            </a:r>
          </a:p>
          <a:p>
            <a:r>
              <a:rPr lang="en-GB" sz="800" i="1" dirty="0">
                <a:highlight>
                  <a:srgbClr val="FFFF00"/>
                </a:highlight>
                <a:latin typeface="Arial" panose="020B0604020202020204" pitchFamily="34" charset="0"/>
                <a:cs typeface="Arial" panose="020B0604020202020204" pitchFamily="34" charset="0"/>
              </a:rPr>
              <a:t>Options include:</a:t>
            </a:r>
            <a:r>
              <a:rPr lang="en-GB" sz="800" i="1" dirty="0">
                <a:latin typeface="Arial" panose="020B0604020202020204" pitchFamily="34" charset="0"/>
                <a:cs typeface="Arial" panose="020B0604020202020204" pitchFamily="34" charset="0"/>
              </a:rPr>
              <a:t> wearing suitable clothing (light-coloured to reflect the sunlight and permeable to allow sweat to evaporate); reorganising the work schedule so tasks are carried out when the sun is not too hot and/or under a shelter where practical; applying sun cream with sun protection factor (SPF) of at least 15. Workers should also have access to plenty of cold drinking water, and shelter from the sun during regular breaks to prevent over heating and dehydration. More information is available at </a:t>
            </a:r>
            <a:r>
              <a:rPr lang="en-GB" sz="800" i="1" u="sng" dirty="0">
                <a:solidFill>
                  <a:srgbClr val="0070C0"/>
                </a:solidFill>
                <a:latin typeface="Arial" panose="020B0604020202020204" pitchFamily="34" charset="0"/>
                <a:cs typeface="Arial" panose="020B0604020202020204" pitchFamily="34" charset="0"/>
              </a:rPr>
              <a:t>https://www.hse.gov.uk/pubns/indg337.pdf</a:t>
            </a:r>
          </a:p>
          <a:p>
            <a:endParaRPr lang="en-GB"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22</a:t>
            </a:fld>
            <a:endParaRPr lang="en-GB" dirty="0"/>
          </a:p>
        </p:txBody>
      </p:sp>
    </p:spTree>
    <p:extLst>
      <p:ext uri="{BB962C8B-B14F-4D97-AF65-F5344CB8AC3E}">
        <p14:creationId xmlns:p14="http://schemas.microsoft.com/office/powerpoint/2010/main" val="1184728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r>
              <a:rPr lang="en-GB" sz="800" b="1" dirty="0">
                <a:latin typeface="Arial" panose="020B0604020202020204" pitchFamily="34" charset="0"/>
                <a:cs typeface="Arial" panose="020B0604020202020204" pitchFamily="34" charset="0"/>
              </a:rPr>
              <a:t>Picture A: </a:t>
            </a:r>
            <a:r>
              <a:rPr lang="en-GB" sz="800" b="0" dirty="0">
                <a:latin typeface="Arial" panose="020B0604020202020204" pitchFamily="34" charset="0"/>
                <a:cs typeface="Arial" panose="020B0604020202020204" pitchFamily="34" charset="0"/>
              </a:rPr>
              <a:t>A white powder is being applied to cable as it is being wound on to the reel to stop it sticking during storage</a:t>
            </a:r>
          </a:p>
          <a:p>
            <a:r>
              <a:rPr lang="en-GB" sz="800" dirty="0">
                <a:latin typeface="Arial" panose="020B0604020202020204" pitchFamily="34" charset="0"/>
                <a:cs typeface="Arial" panose="020B0604020202020204" pitchFamily="34" charset="0"/>
              </a:rPr>
              <a:t>Q1: Is there adequate control of the white dust? </a:t>
            </a:r>
            <a:r>
              <a:rPr lang="en-GB" sz="800" i="1" dirty="0">
                <a:highlight>
                  <a:srgbClr val="FFFF00"/>
                </a:highlight>
                <a:latin typeface="Arial" panose="020B0604020202020204" pitchFamily="34" charset="0"/>
                <a:cs typeface="Arial" panose="020B0604020202020204" pitchFamily="34" charset="0"/>
              </a:rPr>
              <a:t>No</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Q2:  How could the skin become exposed to the dust </a:t>
            </a:r>
            <a:r>
              <a:rPr lang="en-GB" sz="800" i="1" dirty="0">
                <a:highlight>
                  <a:srgbClr val="FFFF00"/>
                </a:highlight>
                <a:latin typeface="Arial" panose="020B0604020202020204" pitchFamily="34" charset="0"/>
                <a:cs typeface="Arial" panose="020B0604020202020204" pitchFamily="34" charset="0"/>
              </a:rPr>
              <a:t>? Exposure pathways could include dust in air depositing on skin and clothing; contact with  contaminated gloves and clothing; dust on floor becoming airborne; touching contaminated work surfaces. There are plenty of pathways and opportunities.</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Q3:  What could be done to control inhalation (breathing) and skin exposure ? Think about possible control measures, but bear in mind that identifying a suitable set of control measures is often </a:t>
            </a:r>
            <a:r>
              <a:rPr lang="en-GB" sz="800" dirty="0">
                <a:highlight>
                  <a:srgbClr val="FFFF00"/>
                </a:highlight>
                <a:latin typeface="Arial" panose="020B0604020202020204" pitchFamily="34" charset="0"/>
                <a:cs typeface="Arial" panose="020B0604020202020204" pitchFamily="34" charset="0"/>
              </a:rPr>
              <a:t>a job for the specialist</a:t>
            </a:r>
            <a:r>
              <a:rPr lang="en-GB" sz="800" dirty="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Picture B: </a:t>
            </a:r>
            <a:r>
              <a:rPr lang="en-GB" sz="800" dirty="0">
                <a:latin typeface="Arial" panose="020B0604020202020204" pitchFamily="34" charset="0"/>
                <a:cs typeface="Arial" panose="020B0604020202020204" pitchFamily="34" charset="0"/>
              </a:rPr>
              <a:t>Substances within the container are being mixed using powered handled-held mixer.</a:t>
            </a:r>
          </a:p>
          <a:p>
            <a:r>
              <a:rPr lang="en-GB" sz="800" dirty="0">
                <a:latin typeface="Arial" panose="020B0604020202020204" pitchFamily="34" charset="0"/>
                <a:cs typeface="Arial" panose="020B0604020202020204" pitchFamily="34" charset="0"/>
              </a:rPr>
              <a:t>Q1: Is the mixing operation and the way work is being done creating a potential for skin exposure ? </a:t>
            </a:r>
            <a:r>
              <a:rPr lang="en-GB" sz="800" i="1" dirty="0">
                <a:highlight>
                  <a:srgbClr val="FFFF00"/>
                </a:highlight>
                <a:latin typeface="Arial" panose="020B0604020202020204" pitchFamily="34" charset="0"/>
                <a:cs typeface="Arial" panose="020B0604020202020204" pitchFamily="34" charset="0"/>
              </a:rPr>
              <a:t>Yes</a:t>
            </a:r>
            <a:r>
              <a:rPr lang="en-GB" sz="800" i="1" dirty="0">
                <a:latin typeface="Arial" panose="020B0604020202020204" pitchFamily="34" charset="0"/>
                <a:cs typeface="Arial" panose="020B0604020202020204" pitchFamily="34" charset="0"/>
              </a:rPr>
              <a:t> </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Q2: What could be done to reduce skin exposure ? </a:t>
            </a:r>
            <a:r>
              <a:rPr lang="en-GB" sz="800" i="1" dirty="0">
                <a:highlight>
                  <a:srgbClr val="FFFF00"/>
                </a:highlight>
                <a:latin typeface="Arial" panose="020B0604020202020204" pitchFamily="34" charset="0"/>
                <a:cs typeface="Arial" panose="020B0604020202020204" pitchFamily="34" charset="0"/>
              </a:rPr>
              <a:t>Use pre-mixed products that are ready for application to avoid(of APC) mixing. If mixing is necessary, the container must be securely positioned and deep enough to reduce powders and mixed materials splashing out, as this will help to reduce the likelihood of operators legs, clothing and other surfaces getting contaminated. A partial lid may also be very useful (as with modern home cake mixers). More complicated technical solutions are available from specialists.</a:t>
            </a: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Picture C:  </a:t>
            </a:r>
            <a:r>
              <a:rPr lang="en-GB" sz="800" dirty="0">
                <a:latin typeface="Arial" panose="020B0604020202020204" pitchFamily="34" charset="0"/>
                <a:cs typeface="Arial" panose="020B0604020202020204" pitchFamily="34" charset="0"/>
              </a:rPr>
              <a:t>A potter is using his hands to dip pots into a bucket of glaze mixture.</a:t>
            </a:r>
          </a:p>
          <a:p>
            <a:r>
              <a:rPr lang="en-GB" sz="800" dirty="0">
                <a:latin typeface="Arial" panose="020B0604020202020204" pitchFamily="34" charset="0"/>
                <a:cs typeface="Arial" panose="020B0604020202020204" pitchFamily="34" charset="0"/>
              </a:rPr>
              <a:t>Q1: How could he avoid direct contamination of his hands </a:t>
            </a:r>
            <a:r>
              <a:rPr lang="en-GB" sz="800" i="1" dirty="0">
                <a:latin typeface="Arial" panose="020B0604020202020204" pitchFamily="34" charset="0"/>
                <a:cs typeface="Arial" panose="020B0604020202020204" pitchFamily="34" charset="0"/>
              </a:rPr>
              <a:t>? Consider the use of a Save Working Distance – </a:t>
            </a:r>
            <a:r>
              <a:rPr lang="en-GB" sz="800" i="1" dirty="0">
                <a:highlight>
                  <a:srgbClr val="FFFF00"/>
                </a:highlight>
                <a:latin typeface="Arial" panose="020B0604020202020204" pitchFamily="34" charset="0"/>
                <a:cs typeface="Arial" panose="020B0604020202020204" pitchFamily="34" charset="0"/>
              </a:rPr>
              <a:t>he could use “S” hooks to dip the pots and hold them above the glaze to drain which would avoid direct handling and prevent the immersion of his hands. </a:t>
            </a:r>
          </a:p>
          <a:p>
            <a:endParaRPr lang="en-GB" sz="800" i="1" dirty="0">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Picture D</a:t>
            </a:r>
            <a:r>
              <a:rPr lang="en-GB" sz="800" dirty="0">
                <a:latin typeface="Arial" panose="020B0604020202020204" pitchFamily="34" charset="0"/>
                <a:cs typeface="Arial" panose="020B0604020202020204" pitchFamily="34" charset="0"/>
              </a:rPr>
              <a:t>: This picture shows a worker spraying isocyanate paint which is often used for car respraying. There is a very fine aerosol seen in the air (when shining an intense light to make very fine particles visible) </a:t>
            </a:r>
          </a:p>
          <a:p>
            <a:r>
              <a:rPr lang="en-GB" sz="800" dirty="0">
                <a:latin typeface="Arial" panose="020B0604020202020204" pitchFamily="34" charset="0"/>
                <a:cs typeface="Arial" panose="020B0604020202020204" pitchFamily="34" charset="0"/>
              </a:rPr>
              <a:t>Q1: What precautions do you think are needed to prevent him getting exposed to isocyanate? </a:t>
            </a:r>
            <a:r>
              <a:rPr lang="en-GB" sz="800" i="1" dirty="0">
                <a:latin typeface="Arial" panose="020B0604020202020204" pitchFamily="34" charset="0"/>
                <a:cs typeface="Arial" panose="020B0604020202020204" pitchFamily="34" charset="0"/>
              </a:rPr>
              <a:t>Engineering controls like a (down draught) spray booth to contain the mist and prevent it spreading to others, and PPE including hand, face, and neck protection to protect himself. Good workplace hygiene should be practised to avoid exposure from contaminated surfaces including his PPE – (</a:t>
            </a:r>
            <a:r>
              <a:rPr lang="en-GB" sz="800" dirty="0">
                <a:highlight>
                  <a:srgbClr val="FFFF00"/>
                </a:highlight>
                <a:latin typeface="Arial" panose="020B0604020202020204" pitchFamily="34" charset="0"/>
                <a:cs typeface="Arial" panose="020B0604020202020204" pitchFamily="34" charset="0"/>
              </a:rPr>
              <a:t>a job for the specialist to give detailed recommendations)</a:t>
            </a:r>
            <a:r>
              <a:rPr lang="en-GB" sz="800" dirty="0">
                <a:latin typeface="Arial" panose="020B0604020202020204" pitchFamily="34" charset="0"/>
                <a:cs typeface="Arial" panose="020B0604020202020204" pitchFamily="34" charset="0"/>
              </a:rPr>
              <a:t>.</a:t>
            </a:r>
          </a:p>
          <a:p>
            <a:endParaRPr lang="en-GB" sz="8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23</a:t>
            </a:fld>
            <a:endParaRPr lang="en-GB" dirty="0"/>
          </a:p>
        </p:txBody>
      </p:sp>
    </p:spTree>
    <p:extLst>
      <p:ext uri="{BB962C8B-B14F-4D97-AF65-F5344CB8AC3E}">
        <p14:creationId xmlns:p14="http://schemas.microsoft.com/office/powerpoint/2010/main" val="609791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400548"/>
            <a:ext cx="5328592" cy="4487637"/>
          </a:xfrm>
        </p:spPr>
        <p:txBody>
          <a:bodyPr/>
          <a:lstStyle/>
          <a:p>
            <a:r>
              <a:rPr lang="en-GB" sz="1400" dirty="0">
                <a:latin typeface="Arial" panose="020B0604020202020204" pitchFamily="34" charset="0"/>
                <a:cs typeface="Arial" panose="020B0604020202020204" pitchFamily="34" charset="0"/>
              </a:rPr>
              <a:t>Visualisation of surface contamination may be carried out by using a fluorescent chemical. When the chemical becomes deposited and retained on the skin or other surfaces, it can be detected using UV light and an appropriate detection or imaging system.</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Picture A </a:t>
            </a:r>
            <a:r>
              <a:rPr lang="en-GB" sz="1400" dirty="0">
                <a:latin typeface="Arial" panose="020B0604020202020204" pitchFamily="34" charset="0"/>
                <a:cs typeface="Arial" panose="020B0604020202020204" pitchFamily="34" charset="0"/>
              </a:rPr>
              <a:t>the worker had been applying a protective coating (dosed with a fluorescent chemical) to a garden fence by brush. You can see significant contamination on both arms and legs (more on the right ones indicating that he is a right hand - powered worker).</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Picture B </a:t>
            </a:r>
            <a:r>
              <a:rPr lang="en-GB" sz="1400" dirty="0">
                <a:latin typeface="Arial" panose="020B0604020202020204" pitchFamily="34" charset="0"/>
                <a:cs typeface="Arial" panose="020B0604020202020204" pitchFamily="34" charset="0"/>
              </a:rPr>
              <a:t>you can see images of the two hands that have been placed in the box (at the left of the picture) which contains a UV lamp and camera.  The hand on the left had no fluorescent chemical applied, whilst that on the right had undergone the incomplete application of a moisturiser containing the fluorescent chemical. This type of system can be used to demonstrate whether gloves, coated with fluorescent  chemical, can be donned and doffed without contamination reaching the hands.</a:t>
            </a:r>
          </a:p>
        </p:txBody>
      </p:sp>
      <p:sp>
        <p:nvSpPr>
          <p:cNvPr id="4" name="Slide Number Placeholder 3"/>
          <p:cNvSpPr>
            <a:spLocks noGrp="1"/>
          </p:cNvSpPr>
          <p:nvPr>
            <p:ph type="sldNum" sz="quarter" idx="5"/>
          </p:nvPr>
        </p:nvSpPr>
        <p:spPr/>
        <p:txBody>
          <a:bodyPr/>
          <a:lstStyle/>
          <a:p>
            <a:fld id="{A89503B5-BBC3-487F-A7EF-70AB569E06E3}" type="slidenum">
              <a:rPr lang="en-GB" smtClean="0"/>
              <a:t>24</a:t>
            </a:fld>
            <a:endParaRPr lang="en-GB" dirty="0"/>
          </a:p>
        </p:txBody>
      </p:sp>
    </p:spTree>
    <p:extLst>
      <p:ext uri="{BB962C8B-B14F-4D97-AF65-F5344CB8AC3E}">
        <p14:creationId xmlns:p14="http://schemas.microsoft.com/office/powerpoint/2010/main" val="171172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r>
              <a:rPr lang="en-GB" sz="1400" dirty="0">
                <a:latin typeface="Arial" panose="020B0604020202020204" pitchFamily="34" charset="0"/>
                <a:cs typeface="Arial" panose="020B0604020202020204" pitchFamily="34" charset="0"/>
              </a:rPr>
              <a:t>These pictures illustrate how the incorrect use and storage of gloves can led to internal contamination which can bring the hazardous substance into intimate contact with skin.</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Picture A: </a:t>
            </a:r>
            <a:r>
              <a:rPr lang="en-GB" sz="1400" dirty="0">
                <a:latin typeface="Arial" panose="020B0604020202020204" pitchFamily="34" charset="0"/>
                <a:cs typeface="Arial" panose="020B0604020202020204" pitchFamily="34" charset="0"/>
              </a:rPr>
              <a:t>shows a glove that has been turned inside out to extend the usage life of the glove (according to the user of it). It is not an acceptable practice.</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Picture B: </a:t>
            </a:r>
            <a:r>
              <a:rPr lang="en-GB" sz="1400" dirty="0">
                <a:latin typeface="Arial" panose="020B0604020202020204" pitchFamily="34" charset="0"/>
                <a:cs typeface="Arial" panose="020B0604020202020204" pitchFamily="34" charset="0"/>
              </a:rPr>
              <a:t>shows gloves that have been left on a dirty surface and in a solvent trough, rather than disposed off as contaminated waste or stored appropriately. The contaminated surfaces are indicative of poor house keeping that has the potential to increase skin contamination.</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Picture C:  </a:t>
            </a:r>
            <a:r>
              <a:rPr lang="en-GB" sz="1400" dirty="0">
                <a:latin typeface="Arial" panose="020B0604020202020204" pitchFamily="34" charset="0"/>
                <a:cs typeface="Arial" panose="020B0604020202020204" pitchFamily="34" charset="0"/>
              </a:rPr>
              <a:t>shows a situation where there is a need to raise the hand to do the job, and liquids can then run down the glove and on to the arm. Even long cuffs gloves would not prevent this occurring (as seen).</a:t>
            </a:r>
          </a:p>
        </p:txBody>
      </p:sp>
      <p:sp>
        <p:nvSpPr>
          <p:cNvPr id="4" name="Slide Number Placeholder 3"/>
          <p:cNvSpPr>
            <a:spLocks noGrp="1"/>
          </p:cNvSpPr>
          <p:nvPr>
            <p:ph type="sldNum" sz="quarter" idx="5"/>
          </p:nvPr>
        </p:nvSpPr>
        <p:spPr/>
        <p:txBody>
          <a:bodyPr/>
          <a:lstStyle/>
          <a:p>
            <a:fld id="{A89503B5-BBC3-487F-A7EF-70AB569E06E3}" type="slidenum">
              <a:rPr lang="en-GB" smtClean="0"/>
              <a:t>25</a:t>
            </a:fld>
            <a:endParaRPr lang="en-GB" dirty="0"/>
          </a:p>
        </p:txBody>
      </p:sp>
    </p:spTree>
    <p:extLst>
      <p:ext uri="{BB962C8B-B14F-4D97-AF65-F5344CB8AC3E}">
        <p14:creationId xmlns:p14="http://schemas.microsoft.com/office/powerpoint/2010/main" val="243691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89503B5-BBC3-487F-A7EF-70AB569E06E3}" type="slidenum">
              <a:rPr lang="en-GB" smtClean="0"/>
              <a:t>26</a:t>
            </a:fld>
            <a:endParaRPr lang="en-GB" dirty="0"/>
          </a:p>
        </p:txBody>
      </p:sp>
      <p:sp>
        <p:nvSpPr>
          <p:cNvPr id="3" name="Rectangle 2">
            <a:extLst>
              <a:ext uri="{FF2B5EF4-FFF2-40B4-BE49-F238E27FC236}">
                <a16:creationId xmlns:a16="http://schemas.microsoft.com/office/drawing/2014/main" id="{8C89DF84-48DD-4511-8CE2-DC7F2211ACC4}"/>
              </a:ext>
            </a:extLst>
          </p:cNvPr>
          <p:cNvSpPr/>
          <p:nvPr/>
        </p:nvSpPr>
        <p:spPr>
          <a:xfrm>
            <a:off x="1228344" y="4697050"/>
            <a:ext cx="2336537" cy="369332"/>
          </a:xfrm>
          <a:prstGeom prst="rect">
            <a:avLst/>
          </a:prstGeom>
        </p:spPr>
        <p:txBody>
          <a:bodyPr wrap="none">
            <a:spAutoFit/>
          </a:bodyPr>
          <a:lstStyle/>
          <a:p>
            <a:r>
              <a:rPr lang="en-GB" dirty="0"/>
              <a:t>No Notes for this slide</a:t>
            </a:r>
          </a:p>
        </p:txBody>
      </p:sp>
    </p:spTree>
    <p:extLst>
      <p:ext uri="{BB962C8B-B14F-4D97-AF65-F5344CB8AC3E}">
        <p14:creationId xmlns:p14="http://schemas.microsoft.com/office/powerpoint/2010/main" val="292580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89503B5-BBC3-487F-A7EF-70AB569E06E3}" type="slidenum">
              <a:rPr lang="en-GB" smtClean="0"/>
              <a:t>27</a:t>
            </a:fld>
            <a:endParaRPr lang="en-GB" dirty="0"/>
          </a:p>
        </p:txBody>
      </p:sp>
      <p:sp>
        <p:nvSpPr>
          <p:cNvPr id="3" name="Notes Placeholder 2">
            <a:extLst>
              <a:ext uri="{FF2B5EF4-FFF2-40B4-BE49-F238E27FC236}">
                <a16:creationId xmlns:a16="http://schemas.microsoft.com/office/drawing/2014/main" id="{79BC43DB-5F6A-4935-A401-3D1548493CA4}"/>
              </a:ext>
            </a:extLst>
          </p:cNvPr>
          <p:cNvSpPr>
            <a:spLocks noGrp="1"/>
          </p:cNvSpPr>
          <p:nvPr>
            <p:ph type="body" idx="1"/>
          </p:nvPr>
        </p:nvSpPr>
        <p:spPr/>
        <p:txBody>
          <a:bodyPr/>
          <a:lstStyle/>
          <a:p>
            <a:r>
              <a:rPr lang="en-GB" dirty="0"/>
              <a:t>Not Notes for this slide</a:t>
            </a:r>
          </a:p>
          <a:p>
            <a:endParaRPr lang="en-GB" dirty="0"/>
          </a:p>
        </p:txBody>
      </p:sp>
    </p:spTree>
    <p:extLst>
      <p:ext uri="{BB962C8B-B14F-4D97-AF65-F5344CB8AC3E}">
        <p14:creationId xmlns:p14="http://schemas.microsoft.com/office/powerpoint/2010/main" val="59663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89503B5-BBC3-487F-A7EF-70AB569E06E3}" type="slidenum">
              <a:rPr lang="en-GB" smtClean="0"/>
              <a:t>28</a:t>
            </a:fld>
            <a:endParaRPr lang="en-GB" dirty="0"/>
          </a:p>
        </p:txBody>
      </p:sp>
      <p:sp>
        <p:nvSpPr>
          <p:cNvPr id="3" name="Rectangle 2">
            <a:extLst>
              <a:ext uri="{FF2B5EF4-FFF2-40B4-BE49-F238E27FC236}">
                <a16:creationId xmlns:a16="http://schemas.microsoft.com/office/drawing/2014/main" id="{61C0A661-6EAF-47BA-A640-17FD82120FB1}"/>
              </a:ext>
            </a:extLst>
          </p:cNvPr>
          <p:cNvSpPr/>
          <p:nvPr/>
        </p:nvSpPr>
        <p:spPr>
          <a:xfrm>
            <a:off x="2260731" y="4387334"/>
            <a:ext cx="2336537" cy="369332"/>
          </a:xfrm>
          <a:prstGeom prst="rect">
            <a:avLst/>
          </a:prstGeom>
        </p:spPr>
        <p:txBody>
          <a:bodyPr wrap="none">
            <a:spAutoFit/>
          </a:bodyPr>
          <a:lstStyle/>
          <a:p>
            <a:r>
              <a:rPr lang="en-GB" dirty="0"/>
              <a:t>Not Notes for this slide</a:t>
            </a:r>
          </a:p>
        </p:txBody>
      </p:sp>
      <p:sp>
        <p:nvSpPr>
          <p:cNvPr id="5" name="Notes Placeholder 4">
            <a:extLst>
              <a:ext uri="{FF2B5EF4-FFF2-40B4-BE49-F238E27FC236}">
                <a16:creationId xmlns:a16="http://schemas.microsoft.com/office/drawing/2014/main" id="{596766E3-1B2A-4D08-BE0E-0FED5E14A0CD}"/>
              </a:ext>
            </a:extLst>
          </p:cNvPr>
          <p:cNvSpPr>
            <a:spLocks noGrp="1"/>
          </p:cNvSpPr>
          <p:nvPr>
            <p:ph type="body" idx="1"/>
          </p:nvPr>
        </p:nvSpPr>
        <p:spPr/>
        <p:txBody>
          <a:bodyPr/>
          <a:lstStyle/>
          <a:p>
            <a:r>
              <a:rPr lang="en-GB" dirty="0"/>
              <a:t>No notes</a:t>
            </a:r>
          </a:p>
        </p:txBody>
      </p:sp>
    </p:spTree>
    <p:extLst>
      <p:ext uri="{BB962C8B-B14F-4D97-AF65-F5344CB8AC3E}">
        <p14:creationId xmlns:p14="http://schemas.microsoft.com/office/powerpoint/2010/main" val="533442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4680520"/>
          </a:xfrm>
        </p:spPr>
        <p:txBody>
          <a:bodyPr/>
          <a:lstStyle/>
          <a:p>
            <a:r>
              <a:rPr lang="en-GB" sz="1600" dirty="0">
                <a:solidFill>
                  <a:srgbClr val="00B050"/>
                </a:solidFill>
              </a:rPr>
              <a:t>No Notes for the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29</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00549"/>
            <a:ext cx="4114800" cy="2763739"/>
          </a:xfrm>
        </p:spPr>
        <p:txBody>
          <a:bodyPr/>
          <a:lstStyle/>
          <a:p>
            <a:r>
              <a:rPr lang="en-GB" sz="1400" dirty="0">
                <a:latin typeface="Arial" panose="020B0604020202020204" pitchFamily="34" charset="0"/>
                <a:cs typeface="Arial" panose="020B0604020202020204" pitchFamily="34" charset="0"/>
              </a:rPr>
              <a:t>In this short film, which lasts about 70 seconds, four workers explain the adverse effects of work-related dermatitis on their personal lives.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Presenter’s/Learner’s Notes: </a:t>
            </a:r>
            <a:r>
              <a:rPr lang="en-GB" sz="1400" dirty="0">
                <a:latin typeface="Arial" panose="020B0604020202020204" pitchFamily="34" charset="0"/>
                <a:cs typeface="Arial" panose="020B0604020202020204" pitchFamily="34" charset="0"/>
              </a:rPr>
              <a:t>This film provides a reflective experience on the effects of dermatitis. This short clip forms part of a film, “Rash Decisions”, originally produced by HSE.</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a:t>
            </a:fld>
            <a:endParaRPr lang="en-GB" dirty="0"/>
          </a:p>
        </p:txBody>
      </p:sp>
    </p:spTree>
    <p:extLst>
      <p:ext uri="{BB962C8B-B14F-4D97-AF65-F5344CB8AC3E}">
        <p14:creationId xmlns:p14="http://schemas.microsoft.com/office/powerpoint/2010/main" val="527241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5296371"/>
            <a:ext cx="4678382" cy="1944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30</a:t>
            </a:fld>
            <a:endParaRPr lang="en-GB" dirty="0"/>
          </a:p>
        </p:txBody>
      </p:sp>
    </p:spTree>
    <p:extLst>
      <p:ext uri="{BB962C8B-B14F-4D97-AF65-F5344CB8AC3E}">
        <p14:creationId xmlns:p14="http://schemas.microsoft.com/office/powerpoint/2010/main" val="404468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8538" y="4466491"/>
            <a:ext cx="4880810" cy="4072663"/>
          </a:xfrm>
        </p:spPr>
        <p:txBody>
          <a:bodyPr/>
          <a:lstStyle/>
          <a:p>
            <a:r>
              <a:rPr lang="en-GB" sz="1400" dirty="0">
                <a:latin typeface="Arial" panose="020B0604020202020204" pitchFamily="34" charset="0"/>
                <a:cs typeface="Arial" panose="020B0604020202020204" pitchFamily="34" charset="0"/>
              </a:rPr>
              <a:t>You have already learnt that </a:t>
            </a:r>
            <a:r>
              <a:rPr lang="en-GB" sz="1400" b="1" dirty="0">
                <a:latin typeface="Arial" panose="020B0604020202020204" pitchFamily="34" charset="0"/>
                <a:cs typeface="Arial" panose="020B0604020202020204" pitchFamily="34" charset="0"/>
              </a:rPr>
              <a:t>skin disease </a:t>
            </a:r>
            <a:r>
              <a:rPr lang="en-GB" sz="1400" dirty="0">
                <a:latin typeface="Arial" panose="020B0604020202020204" pitchFamily="34" charset="0"/>
                <a:cs typeface="Arial" panose="020B0604020202020204" pitchFamily="34" charset="0"/>
              </a:rPr>
              <a:t>can be </a:t>
            </a:r>
            <a:r>
              <a:rPr lang="en-GB" sz="1400" b="1" dirty="0">
                <a:latin typeface="Arial" panose="020B0604020202020204" pitchFamily="34" charset="0"/>
                <a:cs typeface="Arial" panose="020B0604020202020204" pitchFamily="34" charset="0"/>
              </a:rPr>
              <a:t>caused by </a:t>
            </a:r>
            <a:r>
              <a:rPr lang="en-GB" sz="1400" dirty="0">
                <a:latin typeface="Arial" panose="020B0604020202020204" pitchFamily="34" charset="0"/>
                <a:cs typeface="Arial" panose="020B0604020202020204" pitchFamily="34" charset="0"/>
              </a:rPr>
              <a:t>skin becoming exposed to </a:t>
            </a:r>
            <a:r>
              <a:rPr lang="en-GB" sz="1400" b="1" dirty="0">
                <a:latin typeface="Arial" panose="020B0604020202020204" pitchFamily="34" charset="0"/>
                <a:cs typeface="Arial" panose="020B0604020202020204" pitchFamily="34" charset="0"/>
              </a:rPr>
              <a:t>hazardous substances</a:t>
            </a:r>
            <a:r>
              <a:rPr lang="en-GB" sz="1400" dirty="0">
                <a:latin typeface="Arial" panose="020B0604020202020204" pitchFamily="34" charset="0"/>
                <a:cs typeface="Arial" panose="020B0604020202020204" pitchFamily="34" charset="0"/>
              </a:rPr>
              <a:t>. This slide shows photographic illustrations of dermatitis at varying stages –  both early and advanced stages – but all look, and would feel unpleasant. Obviously, apart from the irritation and pain.</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Skin damage including </a:t>
            </a:r>
            <a:r>
              <a:rPr lang="en-GB" sz="1400" b="1" dirty="0">
                <a:latin typeface="Arial" panose="020B0604020202020204" pitchFamily="34" charset="0"/>
                <a:cs typeface="Arial" panose="020B0604020202020204" pitchFamily="34" charset="0"/>
              </a:rPr>
              <a:t>blistering</a:t>
            </a:r>
            <a:r>
              <a:rPr lang="en-GB" sz="1400" dirty="0">
                <a:latin typeface="Arial" panose="020B0604020202020204" pitchFamily="34" charset="0"/>
                <a:cs typeface="Arial" panose="020B0604020202020204" pitchFamily="34" charset="0"/>
              </a:rPr>
              <a:t> and </a:t>
            </a:r>
            <a:r>
              <a:rPr lang="en-GB" sz="1400" b="1" dirty="0">
                <a:latin typeface="Arial" panose="020B0604020202020204" pitchFamily="34" charset="0"/>
                <a:cs typeface="Arial" panose="020B0604020202020204" pitchFamily="34" charset="0"/>
              </a:rPr>
              <a:t>BURNS</a:t>
            </a:r>
            <a:r>
              <a:rPr lang="en-GB" sz="1400" dirty="0">
                <a:latin typeface="Arial" panose="020B0604020202020204" pitchFamily="34" charset="0"/>
                <a:cs typeface="Arial" panose="020B0604020202020204" pitchFamily="34" charset="0"/>
              </a:rPr>
              <a:t> can also be </a:t>
            </a:r>
            <a:r>
              <a:rPr lang="en-GB" sz="1400" b="1" dirty="0">
                <a:latin typeface="Arial" panose="020B0604020202020204" pitchFamily="34" charset="0"/>
                <a:cs typeface="Arial" panose="020B0604020202020204" pitchFamily="34" charset="0"/>
              </a:rPr>
              <a:t>caused by </a:t>
            </a:r>
            <a:r>
              <a:rPr lang="en-GB" sz="1400" dirty="0">
                <a:latin typeface="Arial" panose="020B0604020202020204" pitchFamily="34" charset="0"/>
                <a:cs typeface="Arial" panose="020B0604020202020204" pitchFamily="34" charset="0"/>
              </a:rPr>
              <a:t>things like wet cement, acids and other </a:t>
            </a:r>
            <a:r>
              <a:rPr lang="en-GB" sz="1400" b="1" dirty="0">
                <a:latin typeface="Arial" panose="020B0604020202020204" pitchFamily="34" charset="0"/>
                <a:cs typeface="Arial" panose="020B0604020202020204" pitchFamily="34" charset="0"/>
              </a:rPr>
              <a:t>corrosive substances.</a:t>
            </a:r>
            <a:r>
              <a:rPr lang="en-GB" sz="1400" dirty="0">
                <a:latin typeface="Arial" panose="020B0604020202020204" pitchFamily="34" charset="0"/>
                <a:cs typeface="Arial" panose="020B0604020202020204" pitchFamily="34" charset="0"/>
              </a:rPr>
              <a:t> </a:t>
            </a:r>
          </a:p>
          <a:p>
            <a:r>
              <a:rPr lang="en-GB" sz="1400" b="1" dirty="0">
                <a:latin typeface="Arial" panose="020B0604020202020204" pitchFamily="34" charset="0"/>
                <a:cs typeface="Arial" panose="020B0604020202020204" pitchFamily="34" charset="0"/>
              </a:rPr>
              <a:t>UV rays from the sun</a:t>
            </a:r>
            <a:r>
              <a:rPr lang="en-GB" sz="1400" dirty="0">
                <a:latin typeface="Arial" panose="020B0604020202020204" pitchFamily="34" charset="0"/>
                <a:cs typeface="Arial" panose="020B0604020202020204" pitchFamily="34" charset="0"/>
              </a:rPr>
              <a:t> (an example scenario is shown on slide 20, picture B) can also </a:t>
            </a:r>
            <a:r>
              <a:rPr lang="en-GB" sz="1400" b="1" dirty="0">
                <a:latin typeface="Arial" panose="020B0604020202020204" pitchFamily="34" charset="0"/>
                <a:cs typeface="Arial" panose="020B0604020202020204" pitchFamily="34" charset="0"/>
              </a:rPr>
              <a:t>cause blistering, and burns.</a:t>
            </a:r>
            <a:r>
              <a:rPr lang="en-GB" sz="1400" dirty="0">
                <a:latin typeface="Arial" panose="020B0604020202020204" pitchFamily="34" charset="0"/>
                <a:cs typeface="Arial" panose="020B0604020202020204" pitchFamily="34" charset="0"/>
              </a:rPr>
              <a:t> Prolonged and repeated exposure can cause skin cancer.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Avoid/minimise exposure to sun rays </a:t>
            </a:r>
            <a:r>
              <a:rPr lang="en-GB" sz="1400" dirty="0">
                <a:latin typeface="Arial" panose="020B0604020202020204" pitchFamily="34" charset="0"/>
                <a:cs typeface="Arial" panose="020B0604020202020204" pitchFamily="34" charset="0"/>
              </a:rPr>
              <a:t>by using</a:t>
            </a:r>
            <a:r>
              <a:rPr lang="en-GB" sz="1400" b="1" dirty="0">
                <a:latin typeface="Arial" panose="020B0604020202020204" pitchFamily="34" charset="0"/>
                <a:cs typeface="Arial" panose="020B0604020202020204" pitchFamily="34" charset="0"/>
              </a:rPr>
              <a:t> </a:t>
            </a:r>
            <a:r>
              <a:rPr lang="en-GB" sz="1400" dirty="0"/>
              <a:t>modified work schedules (e.g. doing work in shade, when the sun intensity is low), using clothing to cover the skin, and other control measures provided by your employer. Use sun creams. </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a:t>
            </a:fld>
            <a:endParaRPr lang="en-GB" dirty="0"/>
          </a:p>
        </p:txBody>
      </p:sp>
    </p:spTree>
    <p:extLst>
      <p:ext uri="{BB962C8B-B14F-4D97-AF65-F5344CB8AC3E}">
        <p14:creationId xmlns:p14="http://schemas.microsoft.com/office/powerpoint/2010/main" val="175614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24744" y="4400549"/>
            <a:ext cx="4824536" cy="4491931"/>
          </a:xfrm>
        </p:spPr>
        <p:txBody>
          <a:bodyPr/>
          <a:lstStyle/>
          <a:p>
            <a:r>
              <a:rPr lang="en-GB" sz="1400" b="1" dirty="0">
                <a:cs typeface="Arial" panose="020B0604020202020204" pitchFamily="34" charset="0"/>
              </a:rPr>
              <a:t>Irritant contact dermatitis (ICD):  </a:t>
            </a:r>
            <a:r>
              <a:rPr lang="en-GB" sz="1400" dirty="0">
                <a:cs typeface="Arial" panose="020B0604020202020204" pitchFamily="34" charset="0"/>
              </a:rPr>
              <a:t>In simple terms, ICD is a local inflammation of the skin. </a:t>
            </a:r>
          </a:p>
          <a:p>
            <a:endParaRPr lang="en-GB" sz="14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cs typeface="Arial" panose="020B0604020202020204" pitchFamily="34" charset="0"/>
              </a:rPr>
              <a:t>Allergic Contact Dermatitis (ACD</a:t>
            </a:r>
            <a:r>
              <a:rPr lang="en-GB" sz="1400" dirty="0">
                <a:cs typeface="Arial" panose="020B0604020202020204" pitchFamily="34" charset="0"/>
              </a:rPr>
              <a:t>): in simple terms, ACD could be considered as an unwanted reaction caused by a well functioning immune system. </a:t>
            </a:r>
          </a:p>
          <a:p>
            <a:endParaRPr lang="en-GB" sz="1400" dirty="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5</a:t>
            </a:fld>
            <a:endParaRPr lang="en-GB" dirty="0"/>
          </a:p>
        </p:txBody>
      </p:sp>
    </p:spTree>
    <p:extLst>
      <p:ext uri="{BB962C8B-B14F-4D97-AF65-F5344CB8AC3E}">
        <p14:creationId xmlns:p14="http://schemas.microsoft.com/office/powerpoint/2010/main" val="168365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24744" y="4400549"/>
            <a:ext cx="4824536" cy="4491931"/>
          </a:xfrm>
        </p:spPr>
        <p:txBody>
          <a:bodyPr/>
          <a:lstStyle/>
          <a:p>
            <a:r>
              <a:rPr lang="en-GB" sz="1400" b="1" dirty="0">
                <a:cs typeface="Arial" panose="020B0604020202020204" pitchFamily="34" charset="0"/>
              </a:rPr>
              <a:t>Irritant contact dermatitis (ICD):  </a:t>
            </a:r>
            <a:r>
              <a:rPr lang="en-GB" sz="1400" dirty="0">
                <a:cs typeface="Arial" panose="020B0604020202020204" pitchFamily="34" charset="0"/>
              </a:rPr>
              <a:t>In simple terms, ICD is a local inflammation of the skin. It can develop after skin comes into contact with a single high level exposure or repeated and/ or prolonged exposure to hazardous substances. Wet-work can also cause ICD. </a:t>
            </a:r>
            <a:r>
              <a:rPr lang="en-GB" sz="1400" i="0" dirty="0">
                <a:cs typeface="Arial" panose="020B0604020202020204" pitchFamily="34" charset="0"/>
              </a:rPr>
              <a:t>Wet-work will be discussed in more detail in slide 9, notes.</a:t>
            </a:r>
          </a:p>
          <a:p>
            <a:endParaRPr lang="en-GB" sz="14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cs typeface="Arial" panose="020B0604020202020204" pitchFamily="34" charset="0"/>
              </a:rPr>
              <a:t>Allergic Contact Dermatitis (ACD</a:t>
            </a:r>
            <a:r>
              <a:rPr lang="en-GB" sz="1400" dirty="0">
                <a:cs typeface="Arial" panose="020B0604020202020204" pitchFamily="34" charset="0"/>
              </a:rPr>
              <a:t>): in simple terms, ACD could be considered as an unwanted reaction caused by a well functioning immune system. A person’s skin may be exposed to a substance repeatedly over a period of time without any visible reaction before the person becomes sensitised. Once sensitised to a substance, </a:t>
            </a:r>
            <a:r>
              <a:rPr lang="en-GB" sz="1400" i="0" dirty="0">
                <a:cs typeface="Arial" panose="020B0604020202020204" pitchFamily="34" charset="0"/>
              </a:rPr>
              <a:t>only a tiny amount of future exposure to the substance is needed to trigger the severe effects and symptoms of</a:t>
            </a:r>
            <a:r>
              <a:rPr lang="en-GB" sz="1400" dirty="0">
                <a:cs typeface="Arial" panose="020B0604020202020204" pitchFamily="34" charset="0"/>
              </a:rPr>
              <a:t> an allergic reaction (you have seen an example in slide 2). The immune system effectively ‘overreacts’ to further contact with the sensitising substance. So, always read safety data sheets (SDS) and product labels and follow recommendations. For those without  SDS or product label, (e.g. wood dust, welding fume, look it up on HSE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cs typeface="Arial" panose="020B0604020202020204" pitchFamily="34" charset="0"/>
            </a:endParaRPr>
          </a:p>
          <a:p>
            <a:endParaRPr lang="en-GB" sz="1400" dirty="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6</a:t>
            </a:fld>
            <a:endParaRPr lang="en-GB" dirty="0"/>
          </a:p>
        </p:txBody>
      </p:sp>
    </p:spTree>
    <p:extLst>
      <p:ext uri="{BB962C8B-B14F-4D97-AF65-F5344CB8AC3E}">
        <p14:creationId xmlns:p14="http://schemas.microsoft.com/office/powerpoint/2010/main" val="111223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24744" y="4400549"/>
            <a:ext cx="4824536" cy="4491931"/>
          </a:xfrm>
        </p:spPr>
        <p:txBody>
          <a:bodyPr/>
          <a:lstStyle/>
          <a:p>
            <a:r>
              <a:rPr lang="en-GB" sz="1400" b="1" dirty="0">
                <a:cs typeface="Arial" panose="020B0604020202020204" pitchFamily="34" charset="0"/>
              </a:rPr>
              <a:t>Irritant contact dermatitis (ICD):  </a:t>
            </a:r>
            <a:r>
              <a:rPr lang="en-GB" sz="1400" dirty="0">
                <a:cs typeface="Arial" panose="020B0604020202020204" pitchFamily="34" charset="0"/>
              </a:rPr>
              <a:t>In simple terms, ICD is a local inflammation of the skin. It can develop after skin comes into contact with a single high level exposure or repeated and/ or prolonged exposure to hazardous substances. Wet-work can also cause ICD. </a:t>
            </a:r>
            <a:r>
              <a:rPr lang="en-GB" sz="1400" i="0" dirty="0">
                <a:cs typeface="Arial" panose="020B0604020202020204" pitchFamily="34" charset="0"/>
              </a:rPr>
              <a:t>Wet-work will be discussed in more detail in slide 7, notes.</a:t>
            </a:r>
          </a:p>
          <a:p>
            <a:endParaRPr lang="en-GB" sz="14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cs typeface="Arial" panose="020B0604020202020204" pitchFamily="34" charset="0"/>
              </a:rPr>
              <a:t>Allergic Contact Dermatitis (ACD</a:t>
            </a:r>
            <a:r>
              <a:rPr lang="en-GB" sz="1400" dirty="0">
                <a:cs typeface="Arial" panose="020B0604020202020204" pitchFamily="34" charset="0"/>
              </a:rPr>
              <a:t>): in simple terms, ACD could be considered as an unwanted reaction caused by a well functioning immune system. A person’s skin may be exposed to a substance repeatedly over a period of time without any visible reaction before the person becomes sensitised. Once sensitised to a substance, </a:t>
            </a:r>
            <a:r>
              <a:rPr lang="en-GB" sz="1400" i="0" dirty="0">
                <a:cs typeface="Arial" panose="020B0604020202020204" pitchFamily="34" charset="0"/>
              </a:rPr>
              <a:t>only a tiny amount of future exposure to the substance is needed to trigger the severe effects and symptoms of</a:t>
            </a:r>
            <a:r>
              <a:rPr lang="en-GB" sz="1400" dirty="0">
                <a:cs typeface="Arial" panose="020B0604020202020204" pitchFamily="34" charset="0"/>
              </a:rPr>
              <a:t> an allergic reaction (you have seen an example in slide 2). The immune system effectively ‘overreacts’ to further contact with the sensitising substance. So, always read safety data sheets (SDS) and product labels and follow recommendations. For those without  SDS or product label, (e.g. wood dust, welding fume, look it up on HSE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cs typeface="Arial" panose="020B0604020202020204" pitchFamily="34" charset="0"/>
            </a:endParaRPr>
          </a:p>
          <a:p>
            <a:endParaRPr lang="en-GB" sz="1400" dirty="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7</a:t>
            </a:fld>
            <a:endParaRPr lang="en-GB" dirty="0"/>
          </a:p>
        </p:txBody>
      </p:sp>
    </p:spTree>
    <p:extLst>
      <p:ext uri="{BB962C8B-B14F-4D97-AF65-F5344CB8AC3E}">
        <p14:creationId xmlns:p14="http://schemas.microsoft.com/office/powerpoint/2010/main" val="197531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00549"/>
            <a:ext cx="4114800" cy="2403699"/>
          </a:xfrm>
        </p:spPr>
        <p:txBody>
          <a:bodyPr/>
          <a:lstStyle/>
          <a:p>
            <a:r>
              <a:rPr lang="en-GB" sz="1400" dirty="0">
                <a:latin typeface="Arial" panose="020B0604020202020204" pitchFamily="34" charset="0"/>
                <a:cs typeface="Arial" panose="020B0604020202020204" pitchFamily="34" charset="0"/>
              </a:rPr>
              <a:t>This slide lists commonly observed symptoms when a person is suffering from contact dermatitis. All of the symptoms may not necessarily appear at once.</a:t>
            </a:r>
          </a:p>
          <a:p>
            <a:endParaRPr lang="en-GB" sz="1400" dirty="0">
              <a:latin typeface="Arial" panose="020B0604020202020204" pitchFamily="34" charset="0"/>
              <a:cs typeface="Arial" panose="020B0604020202020204" pitchFamily="34" charset="0"/>
            </a:endParaRPr>
          </a:p>
          <a:p>
            <a:r>
              <a:rPr lang="en-GB" sz="1400" b="1" dirty="0">
                <a:solidFill>
                  <a:srgbClr val="0070C0"/>
                </a:solidFill>
                <a:latin typeface="Arial" panose="020B0604020202020204" pitchFamily="34" charset="0"/>
                <a:cs typeface="Arial" panose="020B0604020202020204" pitchFamily="34" charset="0"/>
              </a:rPr>
              <a:t>LOcHER Discussion:</a:t>
            </a:r>
          </a:p>
          <a:p>
            <a:pPr marL="400050" indent="-400050">
              <a:buAutoNum type="romanLcParenBoth"/>
            </a:pPr>
            <a:r>
              <a:rPr lang="en-GB" sz="1400" dirty="0">
                <a:latin typeface="Arial" panose="020B0604020202020204" pitchFamily="34" charset="0"/>
                <a:cs typeface="Arial" panose="020B0604020202020204" pitchFamily="34" charset="0"/>
              </a:rPr>
              <a:t>Have you noticed any of these symptoms on workers’ hands?</a:t>
            </a:r>
          </a:p>
          <a:p>
            <a:pPr marL="400050" indent="-400050">
              <a:buAutoNum type="romanLcParenBoth"/>
            </a:pPr>
            <a:r>
              <a:rPr lang="en-GB" sz="1400" dirty="0">
                <a:latin typeface="Arial" panose="020B0604020202020204" pitchFamily="34" charset="0"/>
                <a:cs typeface="Arial" panose="020B0604020202020204" pitchFamily="34" charset="0"/>
              </a:rPr>
              <a:t>Did they comment about the cause(s)?</a:t>
            </a:r>
          </a:p>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8</a:t>
            </a:fld>
            <a:endParaRPr lang="en-GB" dirty="0"/>
          </a:p>
        </p:txBody>
      </p:sp>
    </p:spTree>
    <p:extLst>
      <p:ext uri="{BB962C8B-B14F-4D97-AF65-F5344CB8AC3E}">
        <p14:creationId xmlns:p14="http://schemas.microsoft.com/office/powerpoint/2010/main" val="281663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8720" y="4400548"/>
            <a:ext cx="5112568" cy="3987876"/>
          </a:xfrm>
        </p:spPr>
        <p:txBody>
          <a:bodyPr/>
          <a:lstStyle/>
          <a:p>
            <a:pPr>
              <a:lnSpc>
                <a:spcPct val="90000"/>
              </a:lnSpc>
              <a:spcBef>
                <a:spcPct val="20000"/>
              </a:spcBef>
            </a:pPr>
            <a:r>
              <a:rPr lang="en-GB" altLang="en-US" sz="1400" dirty="0">
                <a:latin typeface="Arial" panose="020B0604020202020204" pitchFamily="34" charset="0"/>
                <a:cs typeface="Arial" panose="020B0604020202020204" pitchFamily="34" charset="0"/>
              </a:rPr>
              <a:t>As you can see many substances, both manufactured chemicals and natural substances are associated with skin contact and dermatitis development. These substances are associated with many types of work activities. </a:t>
            </a:r>
          </a:p>
          <a:p>
            <a:pPr>
              <a:lnSpc>
                <a:spcPct val="90000"/>
              </a:lnSpc>
              <a:spcBef>
                <a:spcPct val="20000"/>
              </a:spcBef>
            </a:pPr>
            <a:endParaRPr lang="en-GB" altLang="en-US" sz="1400" dirty="0">
              <a:latin typeface="Arial" panose="020B0604020202020204" pitchFamily="34" charset="0"/>
              <a:cs typeface="Arial" panose="020B0604020202020204" pitchFamily="34" charset="0"/>
            </a:endParaRPr>
          </a:p>
          <a:p>
            <a:pPr>
              <a:lnSpc>
                <a:spcPct val="90000"/>
              </a:lnSpc>
              <a:spcBef>
                <a:spcPct val="20000"/>
              </a:spcBef>
            </a:pPr>
            <a:r>
              <a:rPr lang="en-GB" altLang="en-US" sz="1400" dirty="0">
                <a:latin typeface="Arial" panose="020B0604020202020204" pitchFamily="34" charset="0"/>
                <a:cs typeface="Arial" panose="020B0604020202020204" pitchFamily="34" charset="0"/>
              </a:rPr>
              <a:t>Wet-work is a common issue in many sectors, for example hair dressing, catering, food, cleaning, care service and NHS. It can also lead to dermatitis. </a:t>
            </a:r>
          </a:p>
          <a:p>
            <a:pPr>
              <a:lnSpc>
                <a:spcPct val="90000"/>
              </a:lnSpc>
              <a:spcBef>
                <a:spcPct val="20000"/>
              </a:spcBef>
            </a:pPr>
            <a:r>
              <a:rPr lang="en-GB" altLang="en-US" sz="1400" b="1" dirty="0">
                <a:latin typeface="Arial" panose="020B0604020202020204" pitchFamily="34" charset="0"/>
                <a:cs typeface="Arial" panose="020B0604020202020204" pitchFamily="34" charset="0"/>
              </a:rPr>
              <a:t>Wet-work means</a:t>
            </a:r>
            <a:r>
              <a:rPr lang="en-GB" altLang="en-US" sz="1400" dirty="0">
                <a:latin typeface="Arial" panose="020B0604020202020204" pitchFamily="34" charset="0"/>
                <a:cs typeface="Arial" panose="020B0604020202020204" pitchFamily="34" charset="0"/>
              </a:rPr>
              <a:t>, long lasting or repeated contact with water, especially if it contains soaps or other chemicals that have degreasing properties, will damage the skin. </a:t>
            </a:r>
          </a:p>
          <a:p>
            <a:pPr>
              <a:lnSpc>
                <a:spcPct val="90000"/>
              </a:lnSpc>
              <a:spcBef>
                <a:spcPct val="20000"/>
              </a:spcBef>
            </a:pPr>
            <a:r>
              <a:rPr lang="en-GB" altLang="en-US" sz="1400" dirty="0">
                <a:latin typeface="Arial" panose="020B0604020202020204" pitchFamily="34" charset="0"/>
                <a:cs typeface="Arial" panose="020B0604020202020204" pitchFamily="34" charset="0"/>
              </a:rPr>
              <a:t>As a </a:t>
            </a:r>
            <a:r>
              <a:rPr lang="en-GB" altLang="en-US" sz="1400" b="1" dirty="0">
                <a:latin typeface="Arial" panose="020B0604020202020204" pitchFamily="34" charset="0"/>
                <a:cs typeface="Arial" panose="020B0604020202020204" pitchFamily="34" charset="0"/>
              </a:rPr>
              <a:t>‘rule of thumb’</a:t>
            </a:r>
          </a:p>
          <a:p>
            <a:pPr>
              <a:lnSpc>
                <a:spcPct val="90000"/>
              </a:lnSpc>
              <a:spcBef>
                <a:spcPct val="20000"/>
              </a:spcBef>
            </a:pPr>
            <a:r>
              <a:rPr lang="en-GB" altLang="en-US" sz="1400" dirty="0">
                <a:latin typeface="Arial" panose="020B0604020202020204" pitchFamily="34" charset="0"/>
                <a:cs typeface="Arial" panose="020B0604020202020204" pitchFamily="34" charset="0"/>
              </a:rPr>
              <a:t>‘Long lasting’ ~ more than 2 hours a day</a:t>
            </a:r>
            <a:br>
              <a:rPr lang="en-GB" altLang="en-US" sz="1400" dirty="0">
                <a:latin typeface="Arial" panose="020B0604020202020204" pitchFamily="34" charset="0"/>
                <a:cs typeface="Arial" panose="020B0604020202020204" pitchFamily="34" charset="0"/>
              </a:rPr>
            </a:br>
            <a:r>
              <a:rPr lang="en-GB" altLang="en-US" sz="1400" dirty="0">
                <a:latin typeface="Arial" panose="020B0604020202020204" pitchFamily="34" charset="0"/>
                <a:cs typeface="Arial" panose="020B0604020202020204" pitchFamily="34" charset="0"/>
              </a:rPr>
              <a:t>‘Repeated contact’ ~ hands being wet  more than 20 times a day</a:t>
            </a:r>
          </a:p>
          <a:p>
            <a:r>
              <a:rPr lang="en-GB" sz="1200" i="1" u="none" strike="noStrike" kern="1200" dirty="0">
                <a:solidFill>
                  <a:schemeClr val="tx1"/>
                </a:solidFill>
                <a:effectLst/>
                <a:latin typeface="Arial" panose="020B0604020202020204" pitchFamily="34" charset="0"/>
                <a:cs typeface="Arial" panose="020B0604020202020204" pitchFamily="34" charset="0"/>
              </a:rPr>
              <a:t>When </a:t>
            </a:r>
            <a:r>
              <a:rPr lang="en-GB" sz="1200" b="1" i="1" u="none" strike="noStrike" kern="1200" dirty="0">
                <a:solidFill>
                  <a:schemeClr val="tx1"/>
                </a:solidFill>
                <a:effectLst/>
                <a:latin typeface="Arial" panose="020B0604020202020204" pitchFamily="34" charset="0"/>
                <a:cs typeface="Arial" panose="020B0604020202020204" pitchFamily="34" charset="0"/>
              </a:rPr>
              <a:t>impervious gloves, </a:t>
            </a:r>
            <a:r>
              <a:rPr lang="en-GB" sz="1200" b="0" i="1" u="none" strike="noStrike" kern="1200" dirty="0">
                <a:solidFill>
                  <a:schemeClr val="tx1"/>
                </a:solidFill>
                <a:effectLst/>
                <a:latin typeface="Arial" panose="020B0604020202020204" pitchFamily="34" charset="0"/>
                <a:cs typeface="Arial" panose="020B0604020202020204" pitchFamily="34" charset="0"/>
              </a:rPr>
              <a:t>they</a:t>
            </a:r>
            <a:r>
              <a:rPr lang="en-GB" sz="1200" b="1" i="1" u="none" strike="noStrike" kern="1200" dirty="0">
                <a:solidFill>
                  <a:schemeClr val="tx1"/>
                </a:solidFill>
                <a:effectLst/>
                <a:latin typeface="Arial" panose="020B0604020202020204" pitchFamily="34" charset="0"/>
                <a:cs typeface="Arial" panose="020B0604020202020204" pitchFamily="34" charset="0"/>
              </a:rPr>
              <a:t> </a:t>
            </a:r>
            <a:r>
              <a:rPr lang="en-GB" sz="1200" b="0" i="1" u="none" strike="noStrike" kern="1200" dirty="0">
                <a:solidFill>
                  <a:schemeClr val="tx1"/>
                </a:solidFill>
                <a:effectLst/>
                <a:latin typeface="Arial" panose="020B0604020202020204" pitchFamily="34" charset="0"/>
                <a:cs typeface="Arial" panose="020B0604020202020204" pitchFamily="34" charset="0"/>
              </a:rPr>
              <a:t>help to</a:t>
            </a:r>
            <a:r>
              <a:rPr lang="en-GB" sz="1200" b="1" i="1" u="none" strike="noStrike" kern="1200" dirty="0">
                <a:solidFill>
                  <a:schemeClr val="tx1"/>
                </a:solidFill>
                <a:effectLst/>
                <a:latin typeface="Arial" panose="020B0604020202020204" pitchFamily="34" charset="0"/>
                <a:cs typeface="Arial" panose="020B0604020202020204" pitchFamily="34" charset="0"/>
              </a:rPr>
              <a:t> </a:t>
            </a:r>
            <a:r>
              <a:rPr lang="en-GB" sz="1200" b="0" i="1" u="none" strike="noStrike" kern="1200" dirty="0">
                <a:solidFill>
                  <a:schemeClr val="tx1"/>
                </a:solidFill>
                <a:effectLst/>
                <a:latin typeface="Arial" panose="020B0604020202020204" pitchFamily="34" charset="0"/>
                <a:cs typeface="Arial" panose="020B0604020202020204" pitchFamily="34" charset="0"/>
              </a:rPr>
              <a:t>trap</a:t>
            </a:r>
            <a:r>
              <a:rPr lang="en-GB" sz="1200" b="0" i="0" u="none" strike="noStrike" kern="1200" dirty="0">
                <a:solidFill>
                  <a:schemeClr val="tx1"/>
                </a:solidFill>
                <a:effectLst/>
                <a:latin typeface="Arial" panose="020B0604020202020204" pitchFamily="34" charset="0"/>
                <a:cs typeface="Arial" panose="020B0604020202020204" pitchFamily="34" charset="0"/>
              </a:rPr>
              <a:t> </a:t>
            </a:r>
            <a:r>
              <a:rPr lang="en-GB" sz="1200" i="1" u="none" strike="noStrike" kern="1200" dirty="0">
                <a:solidFill>
                  <a:schemeClr val="tx1"/>
                </a:solidFill>
                <a:effectLst/>
                <a:latin typeface="Arial" panose="020B0604020202020204" pitchFamily="34" charset="0"/>
                <a:cs typeface="Arial" panose="020B0604020202020204" pitchFamily="34" charset="0"/>
              </a:rPr>
              <a:t>sweat between the skin and the gloves. Sweat can act as an irritating agent. Because of this “gloves-breaks” is needed during the working day. This will help the skin to “air”.</a:t>
            </a:r>
            <a:endParaRPr lang="en-GB" sz="1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9</a:t>
            </a:fld>
            <a:endParaRPr lang="en-GB" dirty="0"/>
          </a:p>
        </p:txBody>
      </p:sp>
    </p:spTree>
    <p:extLst>
      <p:ext uri="{BB962C8B-B14F-4D97-AF65-F5344CB8AC3E}">
        <p14:creationId xmlns:p14="http://schemas.microsoft.com/office/powerpoint/2010/main" val="316676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D08888-0B46-49DA-A97D-DF22E63039AF}" type="datetime8">
              <a:rPr lang="en-GB" smtClean="0"/>
              <a:t>26/04/2021 07:59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88126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93541-1517-412C-852F-45C17C40033F}" type="datetime8">
              <a:rPr lang="en-GB" smtClean="0"/>
              <a:t>26/04/2021 07:59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7219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4636D-F173-46B3-A254-1A7903EF3C5A}" type="datetime8">
              <a:rPr lang="en-GB" smtClean="0"/>
              <a:t>26/04/2021 07:59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12920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772F1-48CC-4C36-9AC8-5D4360444D82}" type="datetime8">
              <a:rPr lang="en-GB" smtClean="0"/>
              <a:t>26/04/2021 07:59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03818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23EFB-9409-4C02-8F74-0FAB48F7E9AE}" type="datetime8">
              <a:rPr lang="en-GB" smtClean="0"/>
              <a:t>26/04/2021 07:59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73028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7A0D72-CA2F-4F98-B39E-C0E0C1E6EE49}" type="datetime8">
              <a:rPr lang="en-GB" smtClean="0"/>
              <a:t>26/04/2021 07:59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42038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A0794A-8A7C-4168-8FF2-3621E75311BB}" type="datetime8">
              <a:rPr lang="en-GB" smtClean="0"/>
              <a:t>26/04/2021 07:59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426406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F662C7-364E-41EA-AFA8-F74A1ABCBE09}" type="datetime8">
              <a:rPr lang="en-GB" smtClean="0"/>
              <a:t>26/04/2021 07:59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90339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60C63-36A1-496E-A94C-4FD6E3CD0B6F}" type="datetime8">
              <a:rPr lang="en-GB" smtClean="0"/>
              <a:t>26/04/2021 07:59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19567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15E1A-DB3F-4CB2-B346-27C3CC0ABEBE}" type="datetime8">
              <a:rPr lang="en-GB" smtClean="0"/>
              <a:t>26/04/2021 07:59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67104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4181B-6FB5-4361-986F-DCEA8048BF32}" type="datetime8">
              <a:rPr lang="en-GB" smtClean="0"/>
              <a:t>26/04/2021 07:59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8768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D26AF-4A87-4808-A72E-07E20B0DFB15}" type="datetime8">
              <a:rPr lang="en-GB" smtClean="0"/>
              <a:t>26/04/2021 07:59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36CE2-65BA-4721-BB1A-1EDB821F77A6}" type="slidenum">
              <a:rPr lang="en-GB" smtClean="0"/>
              <a:t>‹#›</a:t>
            </a:fld>
            <a:endParaRPr lang="en-GB" dirty="0"/>
          </a:p>
        </p:txBody>
      </p:sp>
    </p:spTree>
    <p:extLst>
      <p:ext uri="{BB962C8B-B14F-4D97-AF65-F5344CB8AC3E}">
        <p14:creationId xmlns:p14="http://schemas.microsoft.com/office/powerpoint/2010/main" val="25155855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4.jpe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4.jpeg"/><Relationship Id="rId7"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youtube.com/watch?v=TMmO2TkQN9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716" y="1809511"/>
            <a:ext cx="7664566" cy="1784313"/>
          </a:xfrm>
        </p:spPr>
        <p:txBody>
          <a:bodyPr>
            <a:normAutofit/>
          </a:bodyPr>
          <a:lstStyle/>
          <a:p>
            <a:pPr marL="182880" indent="0" algn="ctr">
              <a:buNone/>
            </a:pPr>
            <a:r>
              <a:rPr lang="en-GB" sz="3200" b="1" dirty="0">
                <a:solidFill>
                  <a:srgbClr val="C00000"/>
                </a:solidFill>
                <a:effectLst/>
                <a:latin typeface="Arial" panose="020B0604020202020204" pitchFamily="34" charset="0"/>
                <a:cs typeface="Arial" panose="020B0604020202020204" pitchFamily="34" charset="0"/>
              </a:rPr>
              <a:t>Preventing Work-Related Dermatitis</a:t>
            </a:r>
            <a:br>
              <a:rPr lang="en-GB" sz="3200" b="1" dirty="0">
                <a:solidFill>
                  <a:srgbClr val="C00000"/>
                </a:solidFill>
                <a:effectLst/>
                <a:latin typeface="Arial" panose="020B0604020202020204" pitchFamily="34" charset="0"/>
                <a:cs typeface="Arial" panose="020B0604020202020204" pitchFamily="34" charset="0"/>
              </a:rPr>
            </a:br>
            <a:br>
              <a:rPr lang="en-GB" sz="3200" b="1" dirty="0">
                <a:solidFill>
                  <a:srgbClr val="C00000"/>
                </a:solidFill>
                <a:effectLst/>
                <a:latin typeface="Arial" panose="020B0604020202020204" pitchFamily="34" charset="0"/>
                <a:cs typeface="Arial" panose="020B0604020202020204" pitchFamily="34" charset="0"/>
              </a:rPr>
            </a:br>
            <a:r>
              <a:rPr lang="en-GB" sz="3200" b="1" dirty="0">
                <a:solidFill>
                  <a:srgbClr val="C00000"/>
                </a:solidFill>
                <a:effectLst/>
                <a:latin typeface="Arial" panose="020B0604020202020204" pitchFamily="34" charset="0"/>
                <a:cs typeface="Arial" panose="020B0604020202020204" pitchFamily="34" charset="0"/>
              </a:rPr>
              <a:t>Part 1</a:t>
            </a:r>
            <a:endParaRPr lang="en-GB" sz="3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116632"/>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968" y="0"/>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591856" cy="822960"/>
          </a:xfrm>
          <a:prstGeom prst="rect">
            <a:avLst/>
          </a:prstGeom>
        </p:spPr>
      </p:pic>
      <p:sp>
        <p:nvSpPr>
          <p:cNvPr id="3" name="Slide Number Placeholder 2">
            <a:extLst>
              <a:ext uri="{FF2B5EF4-FFF2-40B4-BE49-F238E27FC236}">
                <a16:creationId xmlns:a16="http://schemas.microsoft.com/office/drawing/2014/main" id="{A6F847E4-8DCC-4E91-91E8-11EFD6AF93DB}"/>
              </a:ext>
            </a:extLst>
          </p:cNvPr>
          <p:cNvSpPr>
            <a:spLocks noGrp="1"/>
          </p:cNvSpPr>
          <p:nvPr>
            <p:ph type="sldNum" sz="quarter" idx="12"/>
          </p:nvPr>
        </p:nvSpPr>
        <p:spPr>
          <a:xfrm>
            <a:off x="6858000" y="6353074"/>
            <a:ext cx="2057400" cy="365125"/>
          </a:xfrm>
        </p:spPr>
        <p:txBody>
          <a:bodyPr/>
          <a:lstStyle/>
          <a:p>
            <a:fld id="{3DB36CE2-65BA-4721-BB1A-1EDB821F77A6}" type="slidenum">
              <a:rPr lang="en-GB" smtClean="0"/>
              <a:t>1</a:t>
            </a:fld>
            <a:endParaRPr lang="en-GB" dirty="0"/>
          </a:p>
        </p:txBody>
      </p:sp>
      <p:sp>
        <p:nvSpPr>
          <p:cNvPr id="7" name="Rectangle 6">
            <a:extLst>
              <a:ext uri="{FF2B5EF4-FFF2-40B4-BE49-F238E27FC236}">
                <a16:creationId xmlns:a16="http://schemas.microsoft.com/office/drawing/2014/main" id="{B3CB61A9-4184-4447-AC63-C10B36B8DE55}"/>
              </a:ext>
            </a:extLst>
          </p:cNvPr>
          <p:cNvSpPr/>
          <p:nvPr/>
        </p:nvSpPr>
        <p:spPr>
          <a:xfrm>
            <a:off x="2355009" y="5238318"/>
            <a:ext cx="4937762" cy="923330"/>
          </a:xfrm>
          <a:prstGeom prst="rect">
            <a:avLst/>
          </a:prstGeom>
        </p:spPr>
        <p:txBody>
          <a:bodyPr wrap="square">
            <a:spAutoFit/>
          </a:bodyPr>
          <a:lstStyle/>
          <a:p>
            <a:pPr algn="ctr"/>
            <a:r>
              <a:rPr lang="en-GB" b="1" dirty="0"/>
              <a:t>Please study each slide with its accompanying  notes to get to know the subject </a:t>
            </a:r>
          </a:p>
          <a:p>
            <a:pPr algn="ctr"/>
            <a:endParaRPr lang="en-GB" dirty="0">
              <a:solidFill>
                <a:srgbClr val="C00000"/>
              </a:solidFill>
            </a:endParaRPr>
          </a:p>
        </p:txBody>
      </p:sp>
      <p:sp>
        <p:nvSpPr>
          <p:cNvPr id="9" name="Date Placeholder 8">
            <a:extLst>
              <a:ext uri="{FF2B5EF4-FFF2-40B4-BE49-F238E27FC236}">
                <a16:creationId xmlns:a16="http://schemas.microsoft.com/office/drawing/2014/main" id="{44BC133C-3EBF-428E-9BFB-80D744E3A444}"/>
              </a:ext>
            </a:extLst>
          </p:cNvPr>
          <p:cNvSpPr>
            <a:spLocks noGrp="1"/>
          </p:cNvSpPr>
          <p:nvPr>
            <p:ph type="dt" sz="half" idx="10"/>
          </p:nvPr>
        </p:nvSpPr>
        <p:spPr/>
        <p:txBody>
          <a:bodyPr/>
          <a:lstStyle/>
          <a:p>
            <a:fld id="{E84C04DA-A4FE-45EE-A32D-288F8F6A7B33}" type="datetime8">
              <a:rPr lang="en-GB" smtClean="0"/>
              <a:t>26/04/2021 07:59</a:t>
            </a:fld>
            <a:endParaRPr lang="en-GB" dirty="0"/>
          </a:p>
        </p:txBody>
      </p:sp>
      <p:sp>
        <p:nvSpPr>
          <p:cNvPr id="10" name="TextBox 9">
            <a:extLst>
              <a:ext uri="{FF2B5EF4-FFF2-40B4-BE49-F238E27FC236}">
                <a16:creationId xmlns:a16="http://schemas.microsoft.com/office/drawing/2014/main" id="{83F41E15-5845-40C0-960D-B42E8E0641B4}"/>
              </a:ext>
            </a:extLst>
          </p:cNvPr>
          <p:cNvSpPr txBox="1"/>
          <p:nvPr/>
        </p:nvSpPr>
        <p:spPr>
          <a:xfrm>
            <a:off x="3260785" y="3985403"/>
            <a:ext cx="3134191" cy="769441"/>
          </a:xfrm>
          <a:prstGeom prst="rect">
            <a:avLst/>
          </a:prstGeom>
          <a:noFill/>
        </p:spPr>
        <p:txBody>
          <a:bodyPr wrap="none" rtlCol="0">
            <a:spAutoFit/>
          </a:bodyPr>
          <a:lstStyle/>
          <a:p>
            <a:r>
              <a:rPr lang="en-GB" sz="2400" b="1" dirty="0"/>
              <a:t>Dr Bob Rajan </a:t>
            </a:r>
            <a:r>
              <a:rPr lang="en-GB" sz="2000" b="1" dirty="0"/>
              <a:t>OBE JP PhD</a:t>
            </a:r>
          </a:p>
          <a:p>
            <a:r>
              <a:rPr lang="en-GB" sz="2000" b="1" dirty="0" err="1"/>
              <a:t>Vicechar</a:t>
            </a:r>
            <a:r>
              <a:rPr lang="en-GB" sz="2000" b="1" dirty="0"/>
              <a:t>, </a:t>
            </a:r>
            <a:r>
              <a:rPr lang="en-GB" sz="2000" b="1" dirty="0" err="1"/>
              <a:t>SGUK</a:t>
            </a:r>
            <a:endParaRPr lang="en-GB" sz="2000" b="1" dirty="0"/>
          </a:p>
        </p:txBody>
      </p:sp>
    </p:spTree>
    <p:extLst>
      <p:ext uri="{BB962C8B-B14F-4D97-AF65-F5344CB8AC3E}">
        <p14:creationId xmlns:p14="http://schemas.microsoft.com/office/powerpoint/2010/main" val="57075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857" y="391650"/>
            <a:ext cx="7344812" cy="604871"/>
          </a:xfrm>
        </p:spPr>
        <p:txBody>
          <a:bodyPr>
            <a:normAutofit/>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Skin Exposure – How it occurs?</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grpSp>
        <p:nvGrpSpPr>
          <p:cNvPr id="12" name="Group 11">
            <a:extLst>
              <a:ext uri="{FF2B5EF4-FFF2-40B4-BE49-F238E27FC236}">
                <a16:creationId xmlns:a16="http://schemas.microsoft.com/office/drawing/2014/main" id="{C1B095E0-6C55-4159-B587-87ACB623B132}"/>
              </a:ext>
            </a:extLst>
          </p:cNvPr>
          <p:cNvGrpSpPr/>
          <p:nvPr/>
        </p:nvGrpSpPr>
        <p:grpSpPr>
          <a:xfrm>
            <a:off x="592466" y="1546411"/>
            <a:ext cx="8228804" cy="4517276"/>
            <a:chOff x="827550" y="2386549"/>
            <a:chExt cx="7202300" cy="3588019"/>
          </a:xfrm>
        </p:grpSpPr>
        <p:pic>
          <p:nvPicPr>
            <p:cNvPr id="5" name="Picture 4" descr="A picture containing food, indoor, person, slice&#10;&#10;Description automatically generated">
              <a:extLst>
                <a:ext uri="{FF2B5EF4-FFF2-40B4-BE49-F238E27FC236}">
                  <a16:creationId xmlns:a16="http://schemas.microsoft.com/office/drawing/2014/main" id="{DACF593E-F0EC-4475-A238-9C4CC4751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518" y="2473104"/>
              <a:ext cx="1489706" cy="1418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indoor, person, person, preparing&#10;&#10;Description automatically generated">
              <a:extLst>
                <a:ext uri="{FF2B5EF4-FFF2-40B4-BE49-F238E27FC236}">
                  <a16:creationId xmlns:a16="http://schemas.microsoft.com/office/drawing/2014/main" id="{C6710BEA-98A8-408E-BACB-A5697839F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821" y="2452108"/>
              <a:ext cx="2072330" cy="1397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icture containing cat, sitting, person, dog&#10;&#10;Description automatically generated">
              <a:extLst>
                <a:ext uri="{FF2B5EF4-FFF2-40B4-BE49-F238E27FC236}">
                  <a16:creationId xmlns:a16="http://schemas.microsoft.com/office/drawing/2014/main" id="{5090B567-B843-419C-A01A-A0DC776AB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7332" y="2386549"/>
              <a:ext cx="1753670" cy="1397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erson standing in a room&#10;&#10;Description automatically generated">
              <a:extLst>
                <a:ext uri="{FF2B5EF4-FFF2-40B4-BE49-F238E27FC236}">
                  <a16:creationId xmlns:a16="http://schemas.microsoft.com/office/drawing/2014/main" id="{74498496-C447-4D67-AC96-E0E9BAFD96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550" y="4229399"/>
              <a:ext cx="2259067" cy="1457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picture containing building, person, person, kitchen&#10;&#10;Description automatically generated">
              <a:extLst>
                <a:ext uri="{FF2B5EF4-FFF2-40B4-BE49-F238E27FC236}">
                  <a16:creationId xmlns:a16="http://schemas.microsoft.com/office/drawing/2014/main" id="{5408A3F1-492C-40B2-8C0C-13051F23A1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7165" y="4202292"/>
              <a:ext cx="2212685" cy="1260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C28057B0-DBE4-43D7-B0B9-48BBCBB23F80}"/>
                </a:ext>
              </a:extLst>
            </p:cNvPr>
            <p:cNvSpPr txBox="1"/>
            <p:nvPr/>
          </p:nvSpPr>
          <p:spPr>
            <a:xfrm>
              <a:off x="954311" y="3858884"/>
              <a:ext cx="1861371" cy="317803"/>
            </a:xfrm>
            <a:prstGeom prst="rect">
              <a:avLst/>
            </a:prstGeom>
            <a:noFill/>
          </p:spPr>
          <p:txBody>
            <a:bodyPr wrap="square" rtlCol="0">
              <a:spAutoFit/>
            </a:bodyPr>
            <a:lstStyle/>
            <a:p>
              <a:r>
                <a:rPr lang="en-GB" sz="2000" b="1" dirty="0"/>
                <a:t>Direct handling</a:t>
              </a:r>
            </a:p>
          </p:txBody>
        </p:sp>
        <p:sp>
          <p:nvSpPr>
            <p:cNvPr id="22" name="TextBox 21">
              <a:extLst>
                <a:ext uri="{FF2B5EF4-FFF2-40B4-BE49-F238E27FC236}">
                  <a16:creationId xmlns:a16="http://schemas.microsoft.com/office/drawing/2014/main" id="{90EEA627-4BBB-44B8-82DC-90D8EAAB4FA5}"/>
                </a:ext>
              </a:extLst>
            </p:cNvPr>
            <p:cNvSpPr txBox="1"/>
            <p:nvPr/>
          </p:nvSpPr>
          <p:spPr>
            <a:xfrm>
              <a:off x="3895551" y="3916776"/>
              <a:ext cx="1191845" cy="317803"/>
            </a:xfrm>
            <a:prstGeom prst="rect">
              <a:avLst/>
            </a:prstGeom>
            <a:noFill/>
          </p:spPr>
          <p:txBody>
            <a:bodyPr wrap="square" rtlCol="0">
              <a:spAutoFit/>
            </a:bodyPr>
            <a:lstStyle/>
            <a:p>
              <a:r>
                <a:rPr lang="en-GB" sz="2000" b="1" dirty="0"/>
                <a:t>Immersion</a:t>
              </a:r>
            </a:p>
          </p:txBody>
        </p:sp>
        <p:sp>
          <p:nvSpPr>
            <p:cNvPr id="23" name="TextBox 22">
              <a:extLst>
                <a:ext uri="{FF2B5EF4-FFF2-40B4-BE49-F238E27FC236}">
                  <a16:creationId xmlns:a16="http://schemas.microsoft.com/office/drawing/2014/main" id="{3FA6AE9D-F734-402C-9A33-256BCB0D1BD7}"/>
                </a:ext>
              </a:extLst>
            </p:cNvPr>
            <p:cNvSpPr txBox="1"/>
            <p:nvPr/>
          </p:nvSpPr>
          <p:spPr>
            <a:xfrm>
              <a:off x="6264986" y="3736018"/>
              <a:ext cx="1717787" cy="317803"/>
            </a:xfrm>
            <a:prstGeom prst="rect">
              <a:avLst/>
            </a:prstGeom>
            <a:noFill/>
          </p:spPr>
          <p:txBody>
            <a:bodyPr wrap="square" rtlCol="0">
              <a:spAutoFit/>
            </a:bodyPr>
            <a:lstStyle/>
            <a:p>
              <a:r>
                <a:rPr lang="en-GB" sz="2000" b="1" dirty="0"/>
                <a:t>Surface contact</a:t>
              </a:r>
            </a:p>
          </p:txBody>
        </p:sp>
        <p:sp>
          <p:nvSpPr>
            <p:cNvPr id="24" name="TextBox 23">
              <a:extLst>
                <a:ext uri="{FF2B5EF4-FFF2-40B4-BE49-F238E27FC236}">
                  <a16:creationId xmlns:a16="http://schemas.microsoft.com/office/drawing/2014/main" id="{50A16632-BA98-4E22-80C1-96FCCBD5AA19}"/>
                </a:ext>
              </a:extLst>
            </p:cNvPr>
            <p:cNvSpPr txBox="1"/>
            <p:nvPr/>
          </p:nvSpPr>
          <p:spPr>
            <a:xfrm>
              <a:off x="6499803" y="5482550"/>
              <a:ext cx="1353835" cy="317803"/>
            </a:xfrm>
            <a:prstGeom prst="rect">
              <a:avLst/>
            </a:prstGeom>
            <a:noFill/>
          </p:spPr>
          <p:txBody>
            <a:bodyPr wrap="square" rtlCol="0">
              <a:spAutoFit/>
            </a:bodyPr>
            <a:lstStyle/>
            <a:p>
              <a:r>
                <a:rPr lang="en-GB" sz="2000" b="1" dirty="0"/>
                <a:t>Deposition</a:t>
              </a:r>
            </a:p>
          </p:txBody>
        </p:sp>
        <p:sp>
          <p:nvSpPr>
            <p:cNvPr id="25" name="TextBox 24">
              <a:extLst>
                <a:ext uri="{FF2B5EF4-FFF2-40B4-BE49-F238E27FC236}">
                  <a16:creationId xmlns:a16="http://schemas.microsoft.com/office/drawing/2014/main" id="{A056D5FE-AEA6-4E71-8098-AB419585F4C7}"/>
                </a:ext>
              </a:extLst>
            </p:cNvPr>
            <p:cNvSpPr txBox="1"/>
            <p:nvPr/>
          </p:nvSpPr>
          <p:spPr>
            <a:xfrm>
              <a:off x="1278511" y="5656765"/>
              <a:ext cx="1046946" cy="317803"/>
            </a:xfrm>
            <a:prstGeom prst="rect">
              <a:avLst/>
            </a:prstGeom>
            <a:noFill/>
          </p:spPr>
          <p:txBody>
            <a:bodyPr wrap="none" rtlCol="0">
              <a:spAutoFit/>
            </a:bodyPr>
            <a:lstStyle/>
            <a:p>
              <a:r>
                <a:rPr lang="en-GB" sz="2000" b="1" dirty="0"/>
                <a:t>Splashing</a:t>
              </a:r>
            </a:p>
          </p:txBody>
        </p:sp>
      </p:grpSp>
      <p:sp>
        <p:nvSpPr>
          <p:cNvPr id="3" name="Slide Number Placeholder 2">
            <a:extLst>
              <a:ext uri="{FF2B5EF4-FFF2-40B4-BE49-F238E27FC236}">
                <a16:creationId xmlns:a16="http://schemas.microsoft.com/office/drawing/2014/main" id="{A456A8FA-F9F1-48CF-A533-C0EA78C08D66}"/>
              </a:ext>
            </a:extLst>
          </p:cNvPr>
          <p:cNvSpPr>
            <a:spLocks noGrp="1"/>
          </p:cNvSpPr>
          <p:nvPr>
            <p:ph type="sldNum" sz="quarter" idx="12"/>
          </p:nvPr>
        </p:nvSpPr>
        <p:spPr/>
        <p:txBody>
          <a:bodyPr/>
          <a:lstStyle/>
          <a:p>
            <a:fld id="{3DB36CE2-65BA-4721-BB1A-1EDB821F77A6}" type="slidenum">
              <a:rPr lang="en-GB" smtClean="0"/>
              <a:t>10</a:t>
            </a:fld>
            <a:endParaRPr lang="en-GB" dirty="0"/>
          </a:p>
        </p:txBody>
      </p:sp>
      <p:sp>
        <p:nvSpPr>
          <p:cNvPr id="6" name="Date Placeholder 5">
            <a:extLst>
              <a:ext uri="{FF2B5EF4-FFF2-40B4-BE49-F238E27FC236}">
                <a16:creationId xmlns:a16="http://schemas.microsoft.com/office/drawing/2014/main" id="{4CFF1E8C-D361-4E2C-B114-9B54732A0AF2}"/>
              </a:ext>
            </a:extLst>
          </p:cNvPr>
          <p:cNvSpPr>
            <a:spLocks noGrp="1"/>
          </p:cNvSpPr>
          <p:nvPr>
            <p:ph type="dt" sz="half" idx="10"/>
          </p:nvPr>
        </p:nvSpPr>
        <p:spPr/>
        <p:txBody>
          <a:bodyPr/>
          <a:lstStyle/>
          <a:p>
            <a:fld id="{4D63CD4B-00DE-4922-A0B2-7B85219E18F0}" type="datetime8">
              <a:rPr lang="en-GB" smtClean="0"/>
              <a:t>26/04/2021 07:59</a:t>
            </a:fld>
            <a:endParaRPr lang="en-GB" dirty="0"/>
          </a:p>
        </p:txBody>
      </p:sp>
    </p:spTree>
    <p:extLst>
      <p:ext uri="{BB962C8B-B14F-4D97-AF65-F5344CB8AC3E}">
        <p14:creationId xmlns:p14="http://schemas.microsoft.com/office/powerpoint/2010/main" val="348391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28" y="2570500"/>
            <a:ext cx="7759722" cy="1716999"/>
          </a:xfrm>
        </p:spPr>
        <p:txBody>
          <a:bodyPr>
            <a:normAutofit/>
          </a:bodyPr>
          <a:lstStyle/>
          <a:p>
            <a:pPr marL="182880" indent="0" algn="ctr">
              <a:buNone/>
            </a:pPr>
            <a:r>
              <a:rPr lang="en-GB" sz="3200" b="1" dirty="0">
                <a:solidFill>
                  <a:srgbClr val="C00000"/>
                </a:solidFill>
                <a:effectLst/>
                <a:latin typeface="Arial" panose="020B0604020202020204" pitchFamily="34" charset="0"/>
                <a:cs typeface="Arial" panose="020B0604020202020204" pitchFamily="34" charset="0"/>
              </a:rPr>
              <a:t>Preventing Work-Related Dermatitis</a:t>
            </a:r>
            <a:br>
              <a:rPr lang="en-GB" sz="3200" b="1" dirty="0">
                <a:solidFill>
                  <a:srgbClr val="C00000"/>
                </a:solidFill>
                <a:effectLst/>
                <a:latin typeface="Arial" panose="020B0604020202020204" pitchFamily="34" charset="0"/>
                <a:cs typeface="Arial" panose="020B0604020202020204" pitchFamily="34" charset="0"/>
              </a:rPr>
            </a:br>
            <a:br>
              <a:rPr lang="en-GB" sz="3200" b="1" dirty="0">
                <a:solidFill>
                  <a:srgbClr val="C00000"/>
                </a:solidFill>
                <a:effectLst/>
                <a:latin typeface="Arial" panose="020B0604020202020204" pitchFamily="34" charset="0"/>
                <a:cs typeface="Arial" panose="020B0604020202020204" pitchFamily="34" charset="0"/>
              </a:rPr>
            </a:br>
            <a:r>
              <a:rPr lang="en-GB" sz="3200" b="1" dirty="0">
                <a:solidFill>
                  <a:srgbClr val="C00000"/>
                </a:solidFill>
                <a:effectLst/>
                <a:latin typeface="Arial" panose="020B0604020202020204" pitchFamily="34" charset="0"/>
                <a:cs typeface="Arial" panose="020B0604020202020204" pitchFamily="34" charset="0"/>
              </a:rPr>
              <a:t>Part 2</a:t>
            </a:r>
            <a:endParaRPr lang="en-GB" sz="3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sp>
        <p:nvSpPr>
          <p:cNvPr id="3" name="Slide Number Placeholder 2">
            <a:extLst>
              <a:ext uri="{FF2B5EF4-FFF2-40B4-BE49-F238E27FC236}">
                <a16:creationId xmlns:a16="http://schemas.microsoft.com/office/drawing/2014/main" id="{76F1DD61-1432-49DB-B18C-6075B8413B5A}"/>
              </a:ext>
            </a:extLst>
          </p:cNvPr>
          <p:cNvSpPr>
            <a:spLocks noGrp="1"/>
          </p:cNvSpPr>
          <p:nvPr>
            <p:ph type="sldNum" sz="quarter" idx="12"/>
          </p:nvPr>
        </p:nvSpPr>
        <p:spPr/>
        <p:txBody>
          <a:bodyPr/>
          <a:lstStyle/>
          <a:p>
            <a:fld id="{3DB36CE2-65BA-4721-BB1A-1EDB821F77A6}" type="slidenum">
              <a:rPr lang="en-GB" smtClean="0"/>
              <a:t>11</a:t>
            </a:fld>
            <a:endParaRPr lang="en-GB" dirty="0"/>
          </a:p>
        </p:txBody>
      </p:sp>
      <p:sp>
        <p:nvSpPr>
          <p:cNvPr id="10" name="Date Placeholder 9">
            <a:extLst>
              <a:ext uri="{FF2B5EF4-FFF2-40B4-BE49-F238E27FC236}">
                <a16:creationId xmlns:a16="http://schemas.microsoft.com/office/drawing/2014/main" id="{332B48FE-0E8D-47D0-A781-9EE9C76B1D0F}"/>
              </a:ext>
            </a:extLst>
          </p:cNvPr>
          <p:cNvSpPr>
            <a:spLocks noGrp="1"/>
          </p:cNvSpPr>
          <p:nvPr>
            <p:ph type="dt" sz="half" idx="10"/>
          </p:nvPr>
        </p:nvSpPr>
        <p:spPr/>
        <p:txBody>
          <a:bodyPr/>
          <a:lstStyle/>
          <a:p>
            <a:fld id="{E354A5D4-3549-4FF1-968D-5A48268CA3C7}" type="datetime8">
              <a:rPr lang="en-GB" smtClean="0"/>
              <a:t>26/04/2021 07:59</a:t>
            </a:fld>
            <a:endParaRPr lang="en-GB" dirty="0"/>
          </a:p>
        </p:txBody>
      </p:sp>
    </p:spTree>
    <p:extLst>
      <p:ext uri="{BB962C8B-B14F-4D97-AF65-F5344CB8AC3E}">
        <p14:creationId xmlns:p14="http://schemas.microsoft.com/office/powerpoint/2010/main" val="244730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506" y="242046"/>
            <a:ext cx="6562165" cy="1129554"/>
          </a:xfrm>
        </p:spPr>
        <p:txBody>
          <a:bodyPr>
            <a:normAutofit/>
          </a:bodyPr>
          <a:lstStyle/>
          <a:p>
            <a:pPr marL="182880" indent="0">
              <a:buNone/>
            </a:pPr>
            <a:r>
              <a:rPr lang="en-GB" sz="3200" b="1" dirty="0" err="1">
                <a:solidFill>
                  <a:srgbClr val="C00000"/>
                </a:solidFill>
                <a:effectLst/>
                <a:latin typeface="Arial" panose="020B0604020202020204" pitchFamily="34" charset="0"/>
                <a:cs typeface="Arial" panose="020B0604020202020204" pitchFamily="34" charset="0"/>
              </a:rPr>
              <a:t>Identifing</a:t>
            </a:r>
            <a:br>
              <a:rPr lang="en-GB" sz="3200" b="1" dirty="0">
                <a:solidFill>
                  <a:srgbClr val="C00000"/>
                </a:solidFill>
                <a:effectLst/>
                <a:latin typeface="Arial" panose="020B0604020202020204" pitchFamily="34" charset="0"/>
                <a:cs typeface="Arial" panose="020B0604020202020204" pitchFamily="34" charset="0"/>
              </a:rPr>
            </a:br>
            <a:r>
              <a:rPr lang="en-GB" sz="3200" b="1" dirty="0">
                <a:solidFill>
                  <a:srgbClr val="C00000"/>
                </a:solidFill>
                <a:effectLst/>
                <a:latin typeface="Arial" panose="020B0604020202020204" pitchFamily="34" charset="0"/>
                <a:cs typeface="Arial" panose="020B0604020202020204" pitchFamily="34" charset="0"/>
              </a:rPr>
              <a:t>Substances Hazardous to Skin</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grpSp>
        <p:nvGrpSpPr>
          <p:cNvPr id="10" name="Group 9">
            <a:extLst>
              <a:ext uri="{FF2B5EF4-FFF2-40B4-BE49-F238E27FC236}">
                <a16:creationId xmlns:a16="http://schemas.microsoft.com/office/drawing/2014/main" id="{DC268ADD-FA7C-4479-AD4A-70E8E9B2D46E}"/>
              </a:ext>
            </a:extLst>
          </p:cNvPr>
          <p:cNvGrpSpPr/>
          <p:nvPr/>
        </p:nvGrpSpPr>
        <p:grpSpPr>
          <a:xfrm>
            <a:off x="603367" y="1482501"/>
            <a:ext cx="5582279" cy="4832092"/>
            <a:chOff x="563026" y="1778336"/>
            <a:chExt cx="5582279" cy="4832092"/>
          </a:xfrm>
        </p:grpSpPr>
        <p:sp>
          <p:nvSpPr>
            <p:cNvPr id="15" name="TextBox 14">
              <a:extLst>
                <a:ext uri="{FF2B5EF4-FFF2-40B4-BE49-F238E27FC236}">
                  <a16:creationId xmlns:a16="http://schemas.microsoft.com/office/drawing/2014/main" id="{C9201529-8947-4D03-A562-D81AD073B346}"/>
                </a:ext>
              </a:extLst>
            </p:cNvPr>
            <p:cNvSpPr txBox="1"/>
            <p:nvPr/>
          </p:nvSpPr>
          <p:spPr>
            <a:xfrm>
              <a:off x="563026" y="1778336"/>
              <a:ext cx="5582279" cy="4832092"/>
            </a:xfrm>
            <a:prstGeom prst="rect">
              <a:avLst/>
            </a:prstGeom>
            <a:noFill/>
          </p:spPr>
          <p:txBody>
            <a:bodyPr wrap="square" rtlCol="0">
              <a:spAutoFit/>
            </a:bodyPr>
            <a:lstStyle/>
            <a:p>
              <a:r>
                <a:rPr lang="en-GB" altLang="en-US" sz="2800" b="1" dirty="0">
                  <a:solidFill>
                    <a:srgbClr val="0070C0"/>
                  </a:solidFill>
                  <a:latin typeface="Arial" panose="020B0604020202020204" pitchFamily="34" charset="0"/>
                  <a:cs typeface="Arial" panose="020B0604020202020204" pitchFamily="34" charset="0"/>
                </a:rPr>
                <a:t>Before using a substance or a product, always:</a:t>
              </a:r>
            </a:p>
            <a:p>
              <a:pPr marL="457200" indent="-457200">
                <a:buFont typeface="Arial" panose="020B0604020202020204" pitchFamily="34" charset="0"/>
                <a:buChar char="•"/>
              </a:pPr>
              <a:r>
                <a:rPr lang="en-GB" altLang="en-US" sz="2800" b="1" dirty="0">
                  <a:solidFill>
                    <a:srgbClr val="0070C0"/>
                  </a:solidFill>
                  <a:latin typeface="Arial" panose="020B0604020202020204" pitchFamily="34" charset="0"/>
                  <a:cs typeface="Arial" panose="020B0604020202020204" pitchFamily="34" charset="0"/>
                </a:rPr>
                <a:t>Read Safety Data Sheet </a:t>
              </a:r>
            </a:p>
            <a:p>
              <a:r>
                <a:rPr lang="en-GB" altLang="en-US" sz="2800" b="1" dirty="0">
                  <a:solidFill>
                    <a:srgbClr val="0070C0"/>
                  </a:solidFill>
                  <a:latin typeface="Arial" panose="020B0604020202020204" pitchFamily="34" charset="0"/>
                  <a:cs typeface="Arial" panose="020B0604020202020204" pitchFamily="34" charset="0"/>
                </a:rPr>
                <a:t>  - Look for hazard statements:</a:t>
              </a:r>
            </a:p>
            <a:p>
              <a:endParaRPr lang="en-GB" altLang="en-US" sz="2800" b="1"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tLang="en-US" sz="2800" b="1" dirty="0">
                  <a:solidFill>
                    <a:srgbClr val="0070C0"/>
                  </a:solidFill>
                  <a:latin typeface="Arial" panose="020B0604020202020204" pitchFamily="34" charset="0"/>
                  <a:cs typeface="Arial" panose="020B0604020202020204" pitchFamily="34" charset="0"/>
                </a:rPr>
                <a:t>  Read Product Label</a:t>
              </a:r>
            </a:p>
            <a:p>
              <a:r>
                <a:rPr lang="en-GB" altLang="en-US" sz="2800" b="1" dirty="0">
                  <a:solidFill>
                    <a:srgbClr val="0070C0"/>
                  </a:solidFill>
                  <a:latin typeface="Arial" panose="020B0604020202020204" pitchFamily="34" charset="0"/>
                  <a:cs typeface="Arial" panose="020B0604020202020204" pitchFamily="34" charset="0"/>
                </a:rPr>
                <a:t>  -  including pictograms, e.g. </a:t>
              </a:r>
            </a:p>
            <a:p>
              <a:r>
                <a:rPr lang="en-GB" altLang="en-US" sz="2800" b="1" dirty="0">
                  <a:solidFill>
                    <a:srgbClr val="0070C0"/>
                  </a:solidFill>
                  <a:latin typeface="Arial" panose="020B0604020202020204" pitchFamily="34" charset="0"/>
                  <a:cs typeface="Arial" panose="020B0604020202020204" pitchFamily="34" charset="0"/>
                </a:rPr>
                <a:t>                </a:t>
              </a:r>
            </a:p>
            <a:p>
              <a:r>
                <a:rPr lang="en-GB" altLang="en-US" sz="2800" b="1" dirty="0">
                  <a:solidFill>
                    <a:srgbClr val="0070C0"/>
                  </a:solidFill>
                  <a:latin typeface="Arial" panose="020B0604020202020204" pitchFamily="34" charset="0"/>
                  <a:cs typeface="Arial" panose="020B0604020202020204" pitchFamily="34" charset="0"/>
                </a:rPr>
                <a:t>  </a:t>
              </a:r>
            </a:p>
            <a:p>
              <a:r>
                <a:rPr lang="en-GB" altLang="en-US" sz="2800" b="1" dirty="0">
                  <a:solidFill>
                    <a:srgbClr val="0070C0"/>
                  </a:solidFill>
                  <a:latin typeface="Arial" panose="020B0604020202020204" pitchFamily="34" charset="0"/>
                  <a:cs typeface="Arial" panose="020B0604020202020204" pitchFamily="34" charset="0"/>
                </a:rPr>
                <a:t>Assess risks  and use control measures</a:t>
              </a:r>
            </a:p>
          </p:txBody>
        </p:sp>
        <p:pic>
          <p:nvPicPr>
            <p:cNvPr id="5" name="Picture 4">
              <a:extLst>
                <a:ext uri="{FF2B5EF4-FFF2-40B4-BE49-F238E27FC236}">
                  <a16:creationId xmlns:a16="http://schemas.microsoft.com/office/drawing/2014/main" id="{B036DB79-9A8D-4163-A4DD-34F168535CA6}"/>
                </a:ext>
              </a:extLst>
            </p:cNvPr>
            <p:cNvPicPr>
              <a:picLocks noChangeAspect="1"/>
            </p:cNvPicPr>
            <p:nvPr/>
          </p:nvPicPr>
          <p:blipFill>
            <a:blip r:embed="rId4"/>
            <a:stretch>
              <a:fillRect/>
            </a:stretch>
          </p:blipFill>
          <p:spPr>
            <a:xfrm>
              <a:off x="1182919" y="4782053"/>
              <a:ext cx="570723" cy="529081"/>
            </a:xfrm>
            <a:prstGeom prst="rect">
              <a:avLst/>
            </a:prstGeom>
          </p:spPr>
        </p:pic>
        <p:pic>
          <p:nvPicPr>
            <p:cNvPr id="6" name="Picture 5">
              <a:extLst>
                <a:ext uri="{FF2B5EF4-FFF2-40B4-BE49-F238E27FC236}">
                  <a16:creationId xmlns:a16="http://schemas.microsoft.com/office/drawing/2014/main" id="{6C57D458-A3C1-4CF0-A868-6EB6E4220E4A}"/>
                </a:ext>
              </a:extLst>
            </p:cNvPr>
            <p:cNvPicPr>
              <a:picLocks noChangeAspect="1"/>
            </p:cNvPicPr>
            <p:nvPr/>
          </p:nvPicPr>
          <p:blipFill>
            <a:blip r:embed="rId5"/>
            <a:stretch>
              <a:fillRect/>
            </a:stretch>
          </p:blipFill>
          <p:spPr>
            <a:xfrm>
              <a:off x="1939552" y="4781331"/>
              <a:ext cx="571500" cy="529802"/>
            </a:xfrm>
            <a:prstGeom prst="rect">
              <a:avLst/>
            </a:prstGeom>
          </p:spPr>
        </p:pic>
      </p:grpSp>
      <p:sp>
        <p:nvSpPr>
          <p:cNvPr id="8" name="Slide Number Placeholder 7">
            <a:extLst>
              <a:ext uri="{FF2B5EF4-FFF2-40B4-BE49-F238E27FC236}">
                <a16:creationId xmlns:a16="http://schemas.microsoft.com/office/drawing/2014/main" id="{4665E040-A38C-4858-945A-0525DB307076}"/>
              </a:ext>
            </a:extLst>
          </p:cNvPr>
          <p:cNvSpPr>
            <a:spLocks noGrp="1"/>
          </p:cNvSpPr>
          <p:nvPr>
            <p:ph type="sldNum" sz="quarter" idx="12"/>
          </p:nvPr>
        </p:nvSpPr>
        <p:spPr/>
        <p:txBody>
          <a:bodyPr/>
          <a:lstStyle/>
          <a:p>
            <a:fld id="{3DB36CE2-65BA-4721-BB1A-1EDB821F77A6}" type="slidenum">
              <a:rPr lang="en-GB" smtClean="0"/>
              <a:t>12</a:t>
            </a:fld>
            <a:endParaRPr lang="en-GB" dirty="0"/>
          </a:p>
        </p:txBody>
      </p:sp>
      <p:sp>
        <p:nvSpPr>
          <p:cNvPr id="7" name="TextBox 6">
            <a:extLst>
              <a:ext uri="{FF2B5EF4-FFF2-40B4-BE49-F238E27FC236}">
                <a16:creationId xmlns:a16="http://schemas.microsoft.com/office/drawing/2014/main" id="{292B725D-C64F-4EF3-A50F-224FC1FCB43F}"/>
              </a:ext>
            </a:extLst>
          </p:cNvPr>
          <p:cNvSpPr txBox="1"/>
          <p:nvPr/>
        </p:nvSpPr>
        <p:spPr>
          <a:xfrm>
            <a:off x="6656305" y="5534987"/>
            <a:ext cx="1949444" cy="707886"/>
          </a:xfrm>
          <a:prstGeom prst="rect">
            <a:avLst/>
          </a:prstGeom>
          <a:noFill/>
        </p:spPr>
        <p:txBody>
          <a:bodyPr wrap="none" rtlCol="0">
            <a:spAutoFit/>
          </a:bodyPr>
          <a:lstStyle/>
          <a:p>
            <a:r>
              <a:rPr lang="en-GB" sz="2000" b="1" dirty="0"/>
              <a:t>Photograph of a </a:t>
            </a:r>
          </a:p>
          <a:p>
            <a:r>
              <a:rPr lang="en-GB" sz="2000" b="1" dirty="0"/>
              <a:t>product label</a:t>
            </a:r>
          </a:p>
        </p:txBody>
      </p:sp>
      <p:pic>
        <p:nvPicPr>
          <p:cNvPr id="16" name="Picture 15" descr="A close up of a newspaper&#10;&#10;Description automatically generated">
            <a:extLst>
              <a:ext uri="{FF2B5EF4-FFF2-40B4-BE49-F238E27FC236}">
                <a16:creationId xmlns:a16="http://schemas.microsoft.com/office/drawing/2014/main" id="{2BE43145-D860-486F-A275-A072DA936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8412" y="1947840"/>
            <a:ext cx="2733334" cy="3538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Date Placeholder 8">
            <a:extLst>
              <a:ext uri="{FF2B5EF4-FFF2-40B4-BE49-F238E27FC236}">
                <a16:creationId xmlns:a16="http://schemas.microsoft.com/office/drawing/2014/main" id="{18F46EB2-090E-4038-9B08-9F823BE25249}"/>
              </a:ext>
            </a:extLst>
          </p:cNvPr>
          <p:cNvSpPr>
            <a:spLocks noGrp="1"/>
          </p:cNvSpPr>
          <p:nvPr>
            <p:ph type="dt" sz="half" idx="10"/>
          </p:nvPr>
        </p:nvSpPr>
        <p:spPr/>
        <p:txBody>
          <a:bodyPr/>
          <a:lstStyle/>
          <a:p>
            <a:fld id="{774EBD71-64E8-4A0F-A4D9-9E61F2245C01}" type="datetime8">
              <a:rPr lang="en-GB" smtClean="0"/>
              <a:t>26/04/2021 07:59</a:t>
            </a:fld>
            <a:endParaRPr lang="en-GB" dirty="0"/>
          </a:p>
        </p:txBody>
      </p:sp>
    </p:spTree>
    <p:extLst>
      <p:ext uri="{BB962C8B-B14F-4D97-AF65-F5344CB8AC3E}">
        <p14:creationId xmlns:p14="http://schemas.microsoft.com/office/powerpoint/2010/main" val="51280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071" y="326421"/>
            <a:ext cx="6923562" cy="70807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How can I prevent it?</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47138" y="1364526"/>
            <a:ext cx="7880002" cy="4770537"/>
          </a:xfrm>
          <a:prstGeom prst="rect">
            <a:avLst/>
          </a:prstGeom>
          <a:noFill/>
          <a:effectLst>
            <a:glow rad="63500">
              <a:schemeClr val="accent1">
                <a:satMod val="175000"/>
                <a:alpha val="40000"/>
              </a:schemeClr>
            </a:glow>
          </a:effectLst>
        </p:spPr>
        <p:txBody>
          <a:bodyPr wrap="square" rtlCol="0">
            <a:spAutoFit/>
          </a:bodyPr>
          <a:lstStyle/>
          <a:p>
            <a:pPr algn="ctr"/>
            <a:r>
              <a:rPr lang="en-GB" altLang="en-US" sz="2400" b="1" dirty="0">
                <a:latin typeface="Arial" panose="020B0604020202020204" pitchFamily="34" charset="0"/>
                <a:cs typeface="Arial" panose="020B0604020202020204" pitchFamily="34" charset="0"/>
              </a:rPr>
              <a:t>Think </a:t>
            </a:r>
          </a:p>
          <a:p>
            <a:pPr algn="ctr"/>
            <a:r>
              <a:rPr lang="en-GB" altLang="en-US" sz="3200" b="1" dirty="0">
                <a:solidFill>
                  <a:srgbClr val="C00000"/>
                </a:solidFill>
                <a:latin typeface="Arial" panose="020B0604020202020204" pitchFamily="34" charset="0"/>
                <a:cs typeface="Arial" panose="020B0604020202020204" pitchFamily="34" charset="0"/>
              </a:rPr>
              <a:t>“A P C”</a:t>
            </a:r>
          </a:p>
          <a:p>
            <a:pPr algn="ctr"/>
            <a:endParaRPr lang="en-GB" altLang="en-US" sz="2400" b="1" dirty="0">
              <a:solidFill>
                <a:srgbClr val="00B050"/>
              </a:solidFill>
              <a:latin typeface="Arial" panose="020B0604020202020204" pitchFamily="34" charset="0"/>
              <a:cs typeface="Arial" panose="020B0604020202020204" pitchFamily="34" charset="0"/>
            </a:endParaRPr>
          </a:p>
          <a:p>
            <a:pPr algn="ctr"/>
            <a:r>
              <a:rPr lang="en-GB" altLang="en-US" sz="2400" b="1" dirty="0">
                <a:latin typeface="Arial" panose="020B0604020202020204" pitchFamily="34" charset="0"/>
                <a:cs typeface="Arial" panose="020B0604020202020204" pitchFamily="34" charset="0"/>
              </a:rPr>
              <a:t>And at work</a:t>
            </a:r>
          </a:p>
          <a:p>
            <a:pPr marL="457200" indent="-457200">
              <a:buFont typeface="Wingdings" panose="05000000000000000000" pitchFamily="2" charset="2"/>
              <a:buChar char="ü"/>
            </a:pPr>
            <a:r>
              <a:rPr lang="en-GB" altLang="en-US" sz="3200" b="1" dirty="0">
                <a:solidFill>
                  <a:srgbClr val="C00000"/>
                </a:solidFill>
                <a:latin typeface="Arial" panose="020B0604020202020204" pitchFamily="34" charset="0"/>
                <a:cs typeface="Arial" panose="020B0604020202020204" pitchFamily="34" charset="0"/>
              </a:rPr>
              <a:t>   	</a:t>
            </a:r>
            <a:r>
              <a:rPr lang="en-GB" altLang="en-US" sz="2800" b="1" dirty="0">
                <a:solidFill>
                  <a:srgbClr val="0070C0"/>
                </a:solidFill>
                <a:latin typeface="Arial" panose="020B0604020202020204" pitchFamily="34" charset="0"/>
                <a:cs typeface="Arial" panose="020B0604020202020204" pitchFamily="34" charset="0"/>
              </a:rPr>
              <a:t>Avoid</a:t>
            </a:r>
            <a:r>
              <a:rPr lang="en-GB" altLang="en-US" sz="2800" b="1" dirty="0">
                <a:solidFill>
                  <a:srgbClr val="C00000"/>
                </a:solidFill>
                <a:latin typeface="Arial" panose="020B0604020202020204" pitchFamily="34" charset="0"/>
                <a:cs typeface="Arial" panose="020B0604020202020204" pitchFamily="34" charset="0"/>
              </a:rPr>
              <a:t> skin contact with substances that cause dermatitis</a:t>
            </a:r>
          </a:p>
          <a:p>
            <a:pPr marL="457200" indent="-457200">
              <a:buFont typeface="Wingdings" panose="05000000000000000000" pitchFamily="2" charset="2"/>
              <a:buChar char="ü"/>
            </a:pPr>
            <a:endParaRPr lang="en-GB" altLang="en-US" sz="2800" b="1" dirty="0">
              <a:solidFill>
                <a:srgbClr val="C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	</a:t>
            </a:r>
            <a:r>
              <a:rPr lang="en-GB" altLang="en-US" sz="2800" b="1" dirty="0">
                <a:solidFill>
                  <a:srgbClr val="0070C0"/>
                </a:solidFill>
                <a:latin typeface="Arial" panose="020B0604020202020204" pitchFamily="34" charset="0"/>
                <a:cs typeface="Arial" panose="020B0604020202020204" pitchFamily="34" charset="0"/>
              </a:rPr>
              <a:t>Protect</a:t>
            </a:r>
            <a:r>
              <a:rPr lang="en-GB" altLang="en-US" sz="2800" b="1" dirty="0">
                <a:solidFill>
                  <a:srgbClr val="C00000"/>
                </a:solidFill>
                <a:latin typeface="Arial" panose="020B0604020202020204" pitchFamily="34" charset="0"/>
                <a:cs typeface="Arial" panose="020B0604020202020204" pitchFamily="34" charset="0"/>
              </a:rPr>
              <a:t> your skin from substances that cause dermatitis</a:t>
            </a:r>
          </a:p>
          <a:p>
            <a:pPr marL="457200" indent="-457200">
              <a:buFont typeface="Wingdings" panose="05000000000000000000" pitchFamily="2" charset="2"/>
              <a:buChar char="ü"/>
            </a:pPr>
            <a:endParaRPr lang="en-GB" altLang="en-US" sz="2800" b="1" dirty="0">
              <a:solidFill>
                <a:srgbClr val="C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	</a:t>
            </a:r>
            <a:r>
              <a:rPr lang="en-GB" altLang="en-US" sz="2800" b="1" dirty="0">
                <a:solidFill>
                  <a:srgbClr val="0070C0"/>
                </a:solidFill>
                <a:latin typeface="Arial" panose="020B0604020202020204" pitchFamily="34" charset="0"/>
                <a:cs typeface="Arial" panose="020B0604020202020204" pitchFamily="34" charset="0"/>
              </a:rPr>
              <a:t>Check</a:t>
            </a:r>
            <a:r>
              <a:rPr lang="en-GB" altLang="en-US" sz="2800" b="1" dirty="0">
                <a:solidFill>
                  <a:srgbClr val="C00000"/>
                </a:solidFill>
                <a:latin typeface="Arial" panose="020B0604020202020204" pitchFamily="34" charset="0"/>
                <a:cs typeface="Arial" panose="020B0604020202020204" pitchFamily="34" charset="0"/>
              </a:rPr>
              <a:t> for early signs of dermatitis    </a:t>
            </a:r>
          </a:p>
        </p:txBody>
      </p:sp>
      <p:sp>
        <p:nvSpPr>
          <p:cNvPr id="3" name="Slide Number Placeholder 2">
            <a:extLst>
              <a:ext uri="{FF2B5EF4-FFF2-40B4-BE49-F238E27FC236}">
                <a16:creationId xmlns:a16="http://schemas.microsoft.com/office/drawing/2014/main" id="{4944FA9E-2D7E-45B4-96EB-E7D9C445FEC2}"/>
              </a:ext>
            </a:extLst>
          </p:cNvPr>
          <p:cNvSpPr>
            <a:spLocks noGrp="1"/>
          </p:cNvSpPr>
          <p:nvPr>
            <p:ph type="sldNum" sz="quarter" idx="12"/>
          </p:nvPr>
        </p:nvSpPr>
        <p:spPr/>
        <p:txBody>
          <a:bodyPr/>
          <a:lstStyle/>
          <a:p>
            <a:fld id="{3DB36CE2-65BA-4721-BB1A-1EDB821F77A6}" type="slidenum">
              <a:rPr lang="en-GB" smtClean="0"/>
              <a:t>13</a:t>
            </a:fld>
            <a:endParaRPr lang="en-GB" dirty="0"/>
          </a:p>
        </p:txBody>
      </p:sp>
      <p:sp>
        <p:nvSpPr>
          <p:cNvPr id="5" name="Date Placeholder 4">
            <a:extLst>
              <a:ext uri="{FF2B5EF4-FFF2-40B4-BE49-F238E27FC236}">
                <a16:creationId xmlns:a16="http://schemas.microsoft.com/office/drawing/2014/main" id="{C608ACF1-6B14-4D1C-AA1C-1FE96649780C}"/>
              </a:ext>
            </a:extLst>
          </p:cNvPr>
          <p:cNvSpPr>
            <a:spLocks noGrp="1"/>
          </p:cNvSpPr>
          <p:nvPr>
            <p:ph type="dt" sz="half" idx="10"/>
          </p:nvPr>
        </p:nvSpPr>
        <p:spPr/>
        <p:txBody>
          <a:bodyPr/>
          <a:lstStyle/>
          <a:p>
            <a:fld id="{361074BF-F02C-47DD-B317-6B03AD637103}" type="datetime8">
              <a:rPr lang="en-GB" smtClean="0"/>
              <a:t>26/04/2021 07:59</a:t>
            </a:fld>
            <a:endParaRPr lang="en-GB" dirty="0"/>
          </a:p>
        </p:txBody>
      </p:sp>
    </p:spTree>
    <p:extLst>
      <p:ext uri="{BB962C8B-B14F-4D97-AF65-F5344CB8AC3E}">
        <p14:creationId xmlns:p14="http://schemas.microsoft.com/office/powerpoint/2010/main" val="359113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41" y="183960"/>
            <a:ext cx="7450822" cy="1381728"/>
          </a:xfrm>
        </p:spPr>
        <p:txBody>
          <a:bodyPr>
            <a:normAutofit/>
          </a:bodyPr>
          <a:lstStyle/>
          <a:p>
            <a:pPr marL="182880" indent="0">
              <a:buNone/>
            </a:pPr>
            <a:r>
              <a:rPr lang="en-GB" sz="3600" b="1" dirty="0">
                <a:solidFill>
                  <a:srgbClr val="C00000"/>
                </a:solidFill>
                <a:effectLst/>
                <a:latin typeface="Arial" panose="020B0604020202020204" pitchFamily="34" charset="0"/>
                <a:cs typeface="Arial" panose="020B0604020202020204" pitchFamily="34" charset="0"/>
              </a:rPr>
              <a:t>Prevent or Avoid Skin Exposure </a:t>
            </a:r>
            <a:br>
              <a:rPr lang="en-GB" sz="3200" b="1" dirty="0">
                <a:solidFill>
                  <a:srgbClr val="C00000"/>
                </a:solidFill>
                <a:effectLst/>
                <a:latin typeface="Arial" panose="020B0604020202020204" pitchFamily="34" charset="0"/>
                <a:cs typeface="Arial" panose="020B0604020202020204" pitchFamily="34" charset="0"/>
              </a:rPr>
            </a:br>
            <a:r>
              <a:rPr lang="en-GB" sz="2700" b="1" dirty="0">
                <a:solidFill>
                  <a:srgbClr val="C00000"/>
                </a:solidFill>
                <a:effectLst/>
                <a:latin typeface="Arial" panose="020B0604020202020204" pitchFamily="34" charset="0"/>
                <a:cs typeface="Arial" panose="020B0604020202020204" pitchFamily="34" charset="0"/>
              </a:rPr>
              <a:t>to hazardous substances</a:t>
            </a:r>
            <a:endParaRPr lang="en-GB" sz="27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grpSp>
        <p:nvGrpSpPr>
          <p:cNvPr id="6" name="Group 5">
            <a:extLst>
              <a:ext uri="{FF2B5EF4-FFF2-40B4-BE49-F238E27FC236}">
                <a16:creationId xmlns:a16="http://schemas.microsoft.com/office/drawing/2014/main" id="{0B5562F7-568B-412A-A30D-E79EB260092D}"/>
              </a:ext>
            </a:extLst>
          </p:cNvPr>
          <p:cNvGrpSpPr/>
          <p:nvPr/>
        </p:nvGrpSpPr>
        <p:grpSpPr>
          <a:xfrm>
            <a:off x="382744" y="1842248"/>
            <a:ext cx="8357845" cy="4583781"/>
            <a:chOff x="663701" y="3022235"/>
            <a:chExt cx="7028780" cy="3337983"/>
          </a:xfrm>
        </p:grpSpPr>
        <p:pic>
          <p:nvPicPr>
            <p:cNvPr id="5" name="Picture 4" descr="A picture containing food, indoor, person, slice&#10;&#10;Description automatically generated">
              <a:extLst>
                <a:ext uri="{FF2B5EF4-FFF2-40B4-BE49-F238E27FC236}">
                  <a16:creationId xmlns:a16="http://schemas.microsoft.com/office/drawing/2014/main" id="{DACF593E-F0EC-4475-A238-9C4CC4751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225" y="3055806"/>
              <a:ext cx="1368152" cy="1086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indoor, person, person, preparing&#10;&#10;Description automatically generated">
              <a:extLst>
                <a:ext uri="{FF2B5EF4-FFF2-40B4-BE49-F238E27FC236}">
                  <a16:creationId xmlns:a16="http://schemas.microsoft.com/office/drawing/2014/main" id="{C6710BEA-98A8-408E-BACB-A5697839F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95" y="3071619"/>
              <a:ext cx="1597004" cy="1070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icture containing cat, sitting, person, dog&#10;&#10;Description automatically generated">
              <a:extLst>
                <a:ext uri="{FF2B5EF4-FFF2-40B4-BE49-F238E27FC236}">
                  <a16:creationId xmlns:a16="http://schemas.microsoft.com/office/drawing/2014/main" id="{5090B567-B843-419C-A01A-A0DC776AB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3010" y="3022235"/>
              <a:ext cx="1314450" cy="1070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erson standing in a room&#10;&#10;Description automatically generated">
              <a:extLst>
                <a:ext uri="{FF2B5EF4-FFF2-40B4-BE49-F238E27FC236}">
                  <a16:creationId xmlns:a16="http://schemas.microsoft.com/office/drawing/2014/main" id="{74498496-C447-4D67-AC96-E0E9BAFD96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701" y="4696729"/>
              <a:ext cx="2239599" cy="1346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picture containing building, person, person, kitchen&#10;&#10;Description automatically generated">
              <a:extLst>
                <a:ext uri="{FF2B5EF4-FFF2-40B4-BE49-F238E27FC236}">
                  <a16:creationId xmlns:a16="http://schemas.microsoft.com/office/drawing/2014/main" id="{5408A3F1-492C-40B2-8C0C-13051F23A1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7553" y="4549843"/>
              <a:ext cx="2244928" cy="1366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C28057B0-DBE4-43D7-B0B9-48BBCBB23F80}"/>
                </a:ext>
              </a:extLst>
            </p:cNvPr>
            <p:cNvSpPr txBox="1"/>
            <p:nvPr/>
          </p:nvSpPr>
          <p:spPr>
            <a:xfrm>
              <a:off x="943504" y="4142026"/>
              <a:ext cx="1545851" cy="291367"/>
            </a:xfrm>
            <a:prstGeom prst="rect">
              <a:avLst/>
            </a:prstGeom>
            <a:noFill/>
          </p:spPr>
          <p:txBody>
            <a:bodyPr wrap="none" rtlCol="0">
              <a:spAutoFit/>
            </a:bodyPr>
            <a:lstStyle/>
            <a:p>
              <a:r>
                <a:rPr lang="en-GB" sz="2000" b="1" dirty="0"/>
                <a:t>Direct handling</a:t>
              </a:r>
            </a:p>
          </p:txBody>
        </p:sp>
        <p:sp>
          <p:nvSpPr>
            <p:cNvPr id="22" name="TextBox 21">
              <a:extLst>
                <a:ext uri="{FF2B5EF4-FFF2-40B4-BE49-F238E27FC236}">
                  <a16:creationId xmlns:a16="http://schemas.microsoft.com/office/drawing/2014/main" id="{90EEA627-4BBB-44B8-82DC-90D8EAAB4FA5}"/>
                </a:ext>
              </a:extLst>
            </p:cNvPr>
            <p:cNvSpPr txBox="1"/>
            <p:nvPr/>
          </p:nvSpPr>
          <p:spPr>
            <a:xfrm>
              <a:off x="3638605" y="4126456"/>
              <a:ext cx="1138035" cy="291367"/>
            </a:xfrm>
            <a:prstGeom prst="rect">
              <a:avLst/>
            </a:prstGeom>
            <a:noFill/>
          </p:spPr>
          <p:txBody>
            <a:bodyPr wrap="none" rtlCol="0">
              <a:spAutoFit/>
            </a:bodyPr>
            <a:lstStyle/>
            <a:p>
              <a:r>
                <a:rPr lang="en-GB" sz="2000" b="1" dirty="0"/>
                <a:t>Immersion</a:t>
              </a:r>
            </a:p>
          </p:txBody>
        </p:sp>
        <p:sp>
          <p:nvSpPr>
            <p:cNvPr id="23" name="TextBox 22">
              <a:extLst>
                <a:ext uri="{FF2B5EF4-FFF2-40B4-BE49-F238E27FC236}">
                  <a16:creationId xmlns:a16="http://schemas.microsoft.com/office/drawing/2014/main" id="{3FA6AE9D-F734-402C-9A33-256BCB0D1BD7}"/>
                </a:ext>
              </a:extLst>
            </p:cNvPr>
            <p:cNvSpPr txBox="1"/>
            <p:nvPr/>
          </p:nvSpPr>
          <p:spPr>
            <a:xfrm>
              <a:off x="5961103" y="4087944"/>
              <a:ext cx="1560124" cy="291367"/>
            </a:xfrm>
            <a:prstGeom prst="rect">
              <a:avLst/>
            </a:prstGeom>
            <a:noFill/>
          </p:spPr>
          <p:txBody>
            <a:bodyPr wrap="none" rtlCol="0">
              <a:spAutoFit/>
            </a:bodyPr>
            <a:lstStyle/>
            <a:p>
              <a:r>
                <a:rPr lang="en-GB" sz="2000" b="1" dirty="0"/>
                <a:t>Surface contact</a:t>
              </a:r>
            </a:p>
          </p:txBody>
        </p:sp>
        <p:sp>
          <p:nvSpPr>
            <p:cNvPr id="24" name="TextBox 23">
              <a:extLst>
                <a:ext uri="{FF2B5EF4-FFF2-40B4-BE49-F238E27FC236}">
                  <a16:creationId xmlns:a16="http://schemas.microsoft.com/office/drawing/2014/main" id="{50A16632-BA98-4E22-80C1-96FCCBD5AA19}"/>
                </a:ext>
              </a:extLst>
            </p:cNvPr>
            <p:cNvSpPr txBox="1"/>
            <p:nvPr/>
          </p:nvSpPr>
          <p:spPr>
            <a:xfrm>
              <a:off x="6172646" y="5973716"/>
              <a:ext cx="1150331" cy="291367"/>
            </a:xfrm>
            <a:prstGeom prst="rect">
              <a:avLst/>
            </a:prstGeom>
            <a:noFill/>
          </p:spPr>
          <p:txBody>
            <a:bodyPr wrap="none" rtlCol="0">
              <a:spAutoFit/>
            </a:bodyPr>
            <a:lstStyle/>
            <a:p>
              <a:r>
                <a:rPr lang="en-GB" sz="2000" b="1" dirty="0"/>
                <a:t>Deposition</a:t>
              </a:r>
            </a:p>
          </p:txBody>
        </p:sp>
        <p:sp>
          <p:nvSpPr>
            <p:cNvPr id="25" name="TextBox 24">
              <a:extLst>
                <a:ext uri="{FF2B5EF4-FFF2-40B4-BE49-F238E27FC236}">
                  <a16:creationId xmlns:a16="http://schemas.microsoft.com/office/drawing/2014/main" id="{A056D5FE-AEA6-4E71-8098-AB419585F4C7}"/>
                </a:ext>
              </a:extLst>
            </p:cNvPr>
            <p:cNvSpPr txBox="1"/>
            <p:nvPr/>
          </p:nvSpPr>
          <p:spPr>
            <a:xfrm>
              <a:off x="1168072" y="6068851"/>
              <a:ext cx="1024071" cy="291367"/>
            </a:xfrm>
            <a:prstGeom prst="rect">
              <a:avLst/>
            </a:prstGeom>
            <a:noFill/>
          </p:spPr>
          <p:txBody>
            <a:bodyPr wrap="none" rtlCol="0">
              <a:spAutoFit/>
            </a:bodyPr>
            <a:lstStyle/>
            <a:p>
              <a:r>
                <a:rPr lang="en-GB" sz="2000" b="1" dirty="0"/>
                <a:t>Splashing</a:t>
              </a:r>
            </a:p>
          </p:txBody>
        </p:sp>
      </p:grpSp>
      <p:sp>
        <p:nvSpPr>
          <p:cNvPr id="9" name="TextBox 8">
            <a:extLst>
              <a:ext uri="{FF2B5EF4-FFF2-40B4-BE49-F238E27FC236}">
                <a16:creationId xmlns:a16="http://schemas.microsoft.com/office/drawing/2014/main" id="{C8A2B1DC-F860-4774-9AE8-F01D1E1A1E87}"/>
              </a:ext>
            </a:extLst>
          </p:cNvPr>
          <p:cNvSpPr txBox="1"/>
          <p:nvPr/>
        </p:nvSpPr>
        <p:spPr>
          <a:xfrm>
            <a:off x="3032549" y="4219803"/>
            <a:ext cx="3058466" cy="1815882"/>
          </a:xfrm>
          <a:prstGeom prst="rect">
            <a:avLst/>
          </a:prstGeom>
          <a:noFill/>
        </p:spPr>
        <p:txBody>
          <a:bodyPr wrap="none" rtlCol="0">
            <a:spAutoFit/>
          </a:bodyPr>
          <a:lstStyle/>
          <a:p>
            <a:pPr algn="ctr"/>
            <a:r>
              <a:rPr lang="en-GB" sz="2800" b="1" dirty="0">
                <a:solidFill>
                  <a:srgbClr val="C00000"/>
                </a:solidFill>
              </a:rPr>
              <a:t>Remember, skin </a:t>
            </a:r>
          </a:p>
          <a:p>
            <a:pPr algn="ctr"/>
            <a:r>
              <a:rPr lang="en-GB" sz="2800" b="1" dirty="0">
                <a:solidFill>
                  <a:srgbClr val="C00000"/>
                </a:solidFill>
              </a:rPr>
              <a:t>Exposure pathways</a:t>
            </a:r>
          </a:p>
          <a:p>
            <a:pPr algn="ctr"/>
            <a:r>
              <a:rPr lang="en-GB" sz="2800" b="1" dirty="0">
                <a:solidFill>
                  <a:srgbClr val="C00000"/>
                </a:solidFill>
              </a:rPr>
              <a:t>and</a:t>
            </a:r>
          </a:p>
          <a:p>
            <a:pPr algn="ctr"/>
            <a:r>
              <a:rPr lang="en-GB" sz="2800" b="1" dirty="0">
                <a:solidFill>
                  <a:srgbClr val="C00000"/>
                </a:solidFill>
              </a:rPr>
              <a:t>AVOID them</a:t>
            </a:r>
          </a:p>
        </p:txBody>
      </p:sp>
      <p:sp>
        <p:nvSpPr>
          <p:cNvPr id="3" name="Slide Number Placeholder 2">
            <a:extLst>
              <a:ext uri="{FF2B5EF4-FFF2-40B4-BE49-F238E27FC236}">
                <a16:creationId xmlns:a16="http://schemas.microsoft.com/office/drawing/2014/main" id="{B7BC8676-C5C9-454F-A0B9-1C99A4953108}"/>
              </a:ext>
            </a:extLst>
          </p:cNvPr>
          <p:cNvSpPr>
            <a:spLocks noGrp="1"/>
          </p:cNvSpPr>
          <p:nvPr>
            <p:ph type="sldNum" sz="quarter" idx="12"/>
          </p:nvPr>
        </p:nvSpPr>
        <p:spPr/>
        <p:txBody>
          <a:bodyPr/>
          <a:lstStyle/>
          <a:p>
            <a:fld id="{3DB36CE2-65BA-4721-BB1A-1EDB821F77A6}" type="slidenum">
              <a:rPr lang="en-GB" smtClean="0"/>
              <a:t>14</a:t>
            </a:fld>
            <a:endParaRPr lang="en-GB" dirty="0"/>
          </a:p>
        </p:txBody>
      </p:sp>
      <p:sp>
        <p:nvSpPr>
          <p:cNvPr id="8" name="Date Placeholder 7">
            <a:extLst>
              <a:ext uri="{FF2B5EF4-FFF2-40B4-BE49-F238E27FC236}">
                <a16:creationId xmlns:a16="http://schemas.microsoft.com/office/drawing/2014/main" id="{261A32B1-7D17-4604-B30C-21D62480A3A1}"/>
              </a:ext>
            </a:extLst>
          </p:cNvPr>
          <p:cNvSpPr>
            <a:spLocks noGrp="1"/>
          </p:cNvSpPr>
          <p:nvPr>
            <p:ph type="dt" sz="half" idx="10"/>
          </p:nvPr>
        </p:nvSpPr>
        <p:spPr/>
        <p:txBody>
          <a:bodyPr/>
          <a:lstStyle/>
          <a:p>
            <a:fld id="{CF3A782F-EB1B-4140-A141-EB2F3C534172}" type="datetime8">
              <a:rPr lang="en-GB" smtClean="0"/>
              <a:t>26/04/2021 07:59</a:t>
            </a:fld>
            <a:endParaRPr lang="en-GB" dirty="0"/>
          </a:p>
        </p:txBody>
      </p:sp>
    </p:spTree>
    <p:extLst>
      <p:ext uri="{BB962C8B-B14F-4D97-AF65-F5344CB8AC3E}">
        <p14:creationId xmlns:p14="http://schemas.microsoft.com/office/powerpoint/2010/main" val="319855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000" y="282763"/>
            <a:ext cx="7344812" cy="70807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How can I prevent it?</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729802" y="1491459"/>
            <a:ext cx="4904516" cy="4708981"/>
          </a:xfrm>
          <a:prstGeom prst="rect">
            <a:avLst/>
          </a:prstGeom>
          <a:noFill/>
        </p:spPr>
        <p:txBody>
          <a:bodyPr wrap="square" rtlCol="0">
            <a:spAutoFit/>
          </a:bodyPr>
          <a:lstStyle/>
          <a:p>
            <a:pPr marL="457200" indent="-457200">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Avoid Skin contact</a:t>
            </a:r>
          </a:p>
          <a:p>
            <a:endParaRPr lang="en-GB" altLang="en-US" sz="2800" b="1" dirty="0">
              <a:solidFill>
                <a:srgbClr val="C00000"/>
              </a:solidFill>
              <a:latin typeface="Arial" panose="020B0604020202020204" pitchFamily="34" charset="0"/>
              <a:cs typeface="Arial" panose="020B0604020202020204" pitchFamily="34" charset="0"/>
            </a:endParaRPr>
          </a:p>
          <a:p>
            <a:r>
              <a:rPr lang="en-GB" altLang="en-US" sz="2800" b="1" dirty="0">
                <a:solidFill>
                  <a:srgbClr val="C00000"/>
                </a:solidFill>
                <a:latin typeface="Arial" panose="020B0604020202020204" pitchFamily="34" charset="0"/>
                <a:cs typeface="Arial" panose="020B0604020202020204" pitchFamily="34" charset="0"/>
              </a:rPr>
              <a:t> </a:t>
            </a:r>
            <a:r>
              <a:rPr lang="en-GB" altLang="en-US" sz="2400" b="1" dirty="0">
                <a:solidFill>
                  <a:srgbClr val="C00000"/>
                </a:solidFill>
                <a:latin typeface="Arial" panose="020B0604020202020204" pitchFamily="34" charset="0"/>
                <a:cs typeface="Arial" panose="020B0604020202020204" pitchFamily="34" charset="0"/>
              </a:rPr>
              <a:t>Where practical use </a:t>
            </a:r>
          </a:p>
          <a:p>
            <a:r>
              <a:rPr lang="en-GB" altLang="en-US" sz="2400" b="1" dirty="0">
                <a:solidFill>
                  <a:srgbClr val="0070C0"/>
                </a:solidFill>
                <a:latin typeface="Arial" panose="020B0604020202020204" pitchFamily="34" charset="0"/>
                <a:cs typeface="Arial" panose="020B0604020202020204" pitchFamily="34" charset="0"/>
              </a:rPr>
              <a:t>Safe Working Distance (SWD).</a:t>
            </a:r>
          </a:p>
          <a:p>
            <a:r>
              <a:rPr lang="en-GB" altLang="en-US" sz="2400" b="1" dirty="0">
                <a:solidFill>
                  <a:srgbClr val="C00000"/>
                </a:solidFill>
                <a:latin typeface="Arial" panose="020B0604020202020204" pitchFamily="34" charset="0"/>
                <a:cs typeface="Arial" panose="020B0604020202020204" pitchFamily="34" charset="0"/>
              </a:rPr>
              <a:t>Example ideas are shown in HSE poster</a:t>
            </a:r>
          </a:p>
          <a:p>
            <a:endParaRPr lang="en-GB" altLang="en-US" sz="2400" dirty="0">
              <a:solidFill>
                <a:srgbClr val="C00000"/>
              </a:solidFill>
              <a:latin typeface="Arial" panose="020B0604020202020204" pitchFamily="34" charset="0"/>
              <a:cs typeface="Arial" panose="020B0604020202020204" pitchFamily="34" charset="0"/>
            </a:endParaRPr>
          </a:p>
          <a:p>
            <a:r>
              <a:rPr lang="en-GB" altLang="en-US" sz="2400" b="1" dirty="0">
                <a:solidFill>
                  <a:srgbClr val="C00000"/>
                </a:solidFill>
                <a:latin typeface="Arial" panose="020B0604020202020204" pitchFamily="34" charset="0"/>
                <a:cs typeface="Arial" panose="020B0604020202020204" pitchFamily="34" charset="0"/>
              </a:rPr>
              <a:t>Your employer must consider and put in place measures to prevent or control your exposure to substances hazardous to health. </a:t>
            </a:r>
          </a:p>
        </p:txBody>
      </p:sp>
      <p:pic>
        <p:nvPicPr>
          <p:cNvPr id="5" name="Picture 4" descr="A screenshot of a cell phone&#10;&#10;Description automatically generated">
            <a:extLst>
              <a:ext uri="{FF2B5EF4-FFF2-40B4-BE49-F238E27FC236}">
                <a16:creationId xmlns:a16="http://schemas.microsoft.com/office/drawing/2014/main" id="{43B3E7A4-BF59-4DDE-AEFF-066EE08CB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588" y="1465730"/>
            <a:ext cx="3497665" cy="4827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8AE9147E-0B0B-4AA2-9477-9D150260140C}"/>
              </a:ext>
            </a:extLst>
          </p:cNvPr>
          <p:cNvSpPr>
            <a:spLocks noGrp="1"/>
          </p:cNvSpPr>
          <p:nvPr>
            <p:ph type="sldNum" sz="quarter" idx="12"/>
          </p:nvPr>
        </p:nvSpPr>
        <p:spPr/>
        <p:txBody>
          <a:bodyPr/>
          <a:lstStyle/>
          <a:p>
            <a:fld id="{3DB36CE2-65BA-4721-BB1A-1EDB821F77A6}" type="slidenum">
              <a:rPr lang="en-GB" smtClean="0"/>
              <a:t>15</a:t>
            </a:fld>
            <a:endParaRPr lang="en-GB" dirty="0"/>
          </a:p>
        </p:txBody>
      </p:sp>
      <p:sp>
        <p:nvSpPr>
          <p:cNvPr id="6" name="Date Placeholder 5">
            <a:extLst>
              <a:ext uri="{FF2B5EF4-FFF2-40B4-BE49-F238E27FC236}">
                <a16:creationId xmlns:a16="http://schemas.microsoft.com/office/drawing/2014/main" id="{86B5F979-D6A5-4C1B-A436-D782C42401F7}"/>
              </a:ext>
            </a:extLst>
          </p:cNvPr>
          <p:cNvSpPr>
            <a:spLocks noGrp="1"/>
          </p:cNvSpPr>
          <p:nvPr>
            <p:ph type="dt" sz="half" idx="10"/>
          </p:nvPr>
        </p:nvSpPr>
        <p:spPr/>
        <p:txBody>
          <a:bodyPr/>
          <a:lstStyle/>
          <a:p>
            <a:fld id="{6D4DA567-0325-4426-BF3C-41ACFF8D2F64}" type="datetime8">
              <a:rPr lang="en-GB" smtClean="0"/>
              <a:t>26/04/2021 07:59</a:t>
            </a:fld>
            <a:endParaRPr lang="en-GB" dirty="0"/>
          </a:p>
        </p:txBody>
      </p:sp>
    </p:spTree>
    <p:extLst>
      <p:ext uri="{BB962C8B-B14F-4D97-AF65-F5344CB8AC3E}">
        <p14:creationId xmlns:p14="http://schemas.microsoft.com/office/powerpoint/2010/main" val="86658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395" y="275424"/>
            <a:ext cx="7138170" cy="70807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How can I prevent it?</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549458" y="1165565"/>
            <a:ext cx="4542217" cy="5509200"/>
          </a:xfrm>
          <a:prstGeom prst="rect">
            <a:avLst/>
          </a:prstGeom>
          <a:noFill/>
        </p:spPr>
        <p:txBody>
          <a:bodyPr wrap="square" rtlCol="0">
            <a:spAutoFit/>
          </a:bodyPr>
          <a:lstStyle/>
          <a:p>
            <a:pPr marL="571500" indent="-571500">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Protect your skin</a:t>
            </a:r>
          </a:p>
          <a:p>
            <a:endParaRPr lang="en-GB" altLang="en-US" sz="2800" b="1" dirty="0">
              <a:solidFill>
                <a:srgbClr val="C00000"/>
              </a:solidFill>
              <a:latin typeface="Arial" panose="020B0604020202020204" pitchFamily="34" charset="0"/>
              <a:cs typeface="Arial" panose="020B0604020202020204" pitchFamily="34" charset="0"/>
            </a:endParaRPr>
          </a:p>
          <a:p>
            <a:r>
              <a:rPr lang="en-GB" altLang="en-US" sz="2800" dirty="0">
                <a:solidFill>
                  <a:srgbClr val="C00000"/>
                </a:solidFill>
                <a:latin typeface="Arial" panose="020B0604020202020204" pitchFamily="34" charset="0"/>
                <a:cs typeface="Arial" panose="020B0604020202020204" pitchFamily="34" charset="0"/>
              </a:rPr>
              <a:t> </a:t>
            </a:r>
            <a:r>
              <a:rPr lang="en-GB" altLang="en-US" sz="2400" dirty="0">
                <a:solidFill>
                  <a:srgbClr val="C00000"/>
                </a:solidFill>
                <a:latin typeface="Arial" panose="020B0604020202020204" pitchFamily="34" charset="0"/>
                <a:cs typeface="Arial" panose="020B0604020202020204" pitchFamily="34" charset="0"/>
              </a:rPr>
              <a:t>Where it is not practical to avoid contact with hazardous substances - </a:t>
            </a:r>
            <a:r>
              <a:rPr lang="en-GB" altLang="en-US" sz="2400" b="1" dirty="0">
                <a:solidFill>
                  <a:srgbClr val="0070C0"/>
                </a:solidFill>
                <a:latin typeface="Arial" panose="020B0604020202020204" pitchFamily="34" charset="0"/>
                <a:cs typeface="Arial" panose="020B0604020202020204" pitchFamily="34" charset="0"/>
              </a:rPr>
              <a:t>Use suitable gloves and other PPE </a:t>
            </a:r>
            <a:r>
              <a:rPr lang="en-GB" altLang="en-US" sz="2400" dirty="0">
                <a:solidFill>
                  <a:srgbClr val="C00000"/>
                </a:solidFill>
                <a:latin typeface="Arial" panose="020B0604020202020204" pitchFamily="34" charset="0"/>
                <a:cs typeface="Arial" panose="020B0604020202020204" pitchFamily="34" charset="0"/>
              </a:rPr>
              <a:t>(see poster for don-doff technique when using reusable gloves)</a:t>
            </a:r>
          </a:p>
          <a:p>
            <a:r>
              <a:rPr lang="en-GB" altLang="en-US" sz="2400" dirty="0">
                <a:solidFill>
                  <a:srgbClr val="C00000"/>
                </a:solidFill>
                <a:latin typeface="Arial" panose="020B0604020202020204" pitchFamily="34" charset="0"/>
                <a:cs typeface="Arial" panose="020B0604020202020204" pitchFamily="34" charset="0"/>
              </a:rPr>
              <a:t> </a:t>
            </a:r>
          </a:p>
          <a:p>
            <a:r>
              <a:rPr lang="en-GB" altLang="en-US" sz="2400" b="1" dirty="0">
                <a:solidFill>
                  <a:srgbClr val="C00000"/>
                </a:solidFill>
                <a:latin typeface="Arial" panose="020B0604020202020204" pitchFamily="34" charset="0"/>
                <a:cs typeface="Arial" panose="020B0604020202020204" pitchFamily="34" charset="0"/>
              </a:rPr>
              <a:t>Your employer has legal duties to provide suitable PPE</a:t>
            </a:r>
            <a:r>
              <a:rPr lang="en-GB" altLang="en-US" sz="2400" dirty="0">
                <a:solidFill>
                  <a:srgbClr val="C00000"/>
                </a:solidFill>
                <a:latin typeface="Arial" panose="020B0604020202020204" pitchFamily="34" charset="0"/>
                <a:cs typeface="Arial" panose="020B0604020202020204" pitchFamily="34" charset="0"/>
              </a:rPr>
              <a:t> free of charge, where needed.    </a:t>
            </a:r>
          </a:p>
          <a:p>
            <a:endParaRPr lang="en-GB" altLang="en-US" sz="2800" dirty="0">
              <a:solidFill>
                <a:srgbClr val="C00000"/>
              </a:solidFill>
              <a:latin typeface="Arial" panose="020B0604020202020204" pitchFamily="34" charset="0"/>
              <a:cs typeface="Arial" panose="020B0604020202020204" pitchFamily="34" charset="0"/>
            </a:endParaRPr>
          </a:p>
        </p:txBody>
      </p:sp>
      <p:graphicFrame>
        <p:nvGraphicFramePr>
          <p:cNvPr id="11" name="Object 8">
            <a:extLst>
              <a:ext uri="{FF2B5EF4-FFF2-40B4-BE49-F238E27FC236}">
                <a16:creationId xmlns:a16="http://schemas.microsoft.com/office/drawing/2014/main" id="{F82738AB-B1F4-498A-9CB1-0E276380713F}"/>
              </a:ext>
            </a:extLst>
          </p:cNvPr>
          <p:cNvGraphicFramePr>
            <a:graphicFrameLocks noChangeAspect="1"/>
          </p:cNvGraphicFramePr>
          <p:nvPr>
            <p:extLst>
              <p:ext uri="{D42A27DB-BD31-4B8C-83A1-F6EECF244321}">
                <p14:modId xmlns:p14="http://schemas.microsoft.com/office/powerpoint/2010/main" val="3535328918"/>
              </p:ext>
            </p:extLst>
          </p:nvPr>
        </p:nvGraphicFramePr>
        <p:xfrm>
          <a:off x="5056094" y="1075765"/>
          <a:ext cx="3845859" cy="5338482"/>
        </p:xfrm>
        <a:graphic>
          <a:graphicData uri="http://schemas.openxmlformats.org/presentationml/2006/ole">
            <mc:AlternateContent xmlns:mc="http://schemas.openxmlformats.org/markup-compatibility/2006">
              <mc:Choice xmlns:v="urn:schemas-microsoft-com:vml" Requires="v">
                <p:oleObj spid="_x0000_s1026" name="Acrobat Document" r:id="rId5" imgW="8019048" imgH="11342857" progId="AcroExch.Document.7">
                  <p:embed/>
                </p:oleObj>
              </mc:Choice>
              <mc:Fallback>
                <p:oleObj name="Acrobat Document" r:id="rId5" imgW="8019048" imgH="11342857" progId="AcroExch.Document.7">
                  <p:embed/>
                  <p:pic>
                    <p:nvPicPr>
                      <p:cNvPr id="11" name="Object 8">
                        <a:extLst>
                          <a:ext uri="{FF2B5EF4-FFF2-40B4-BE49-F238E27FC236}">
                            <a16:creationId xmlns:a16="http://schemas.microsoft.com/office/drawing/2014/main" id="{F82738AB-B1F4-498A-9CB1-0E27638071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6094" y="1075765"/>
                        <a:ext cx="3845859" cy="5338482"/>
                      </a:xfrm>
                      <a:prstGeom prst="rect">
                        <a:avLst/>
                      </a:prstGeom>
                      <a:noFill/>
                      <a:ln>
                        <a:noFill/>
                      </a:ln>
                      <a:effectLst/>
                    </p:spPr>
                  </p:pic>
                </p:oleObj>
              </mc:Fallback>
            </mc:AlternateContent>
          </a:graphicData>
        </a:graphic>
      </p:graphicFrame>
      <p:sp>
        <p:nvSpPr>
          <p:cNvPr id="3" name="Slide Number Placeholder 2">
            <a:extLst>
              <a:ext uri="{FF2B5EF4-FFF2-40B4-BE49-F238E27FC236}">
                <a16:creationId xmlns:a16="http://schemas.microsoft.com/office/drawing/2014/main" id="{27CE571F-C21E-4BB7-9CEF-F279501F33A2}"/>
              </a:ext>
            </a:extLst>
          </p:cNvPr>
          <p:cNvSpPr>
            <a:spLocks noGrp="1"/>
          </p:cNvSpPr>
          <p:nvPr>
            <p:ph type="sldNum" sz="quarter" idx="12"/>
          </p:nvPr>
        </p:nvSpPr>
        <p:spPr/>
        <p:txBody>
          <a:bodyPr/>
          <a:lstStyle/>
          <a:p>
            <a:fld id="{3DB36CE2-65BA-4721-BB1A-1EDB821F77A6}" type="slidenum">
              <a:rPr lang="en-GB" smtClean="0"/>
              <a:t>16</a:t>
            </a:fld>
            <a:endParaRPr lang="en-GB" dirty="0"/>
          </a:p>
        </p:txBody>
      </p:sp>
      <p:sp>
        <p:nvSpPr>
          <p:cNvPr id="5" name="Date Placeholder 4">
            <a:extLst>
              <a:ext uri="{FF2B5EF4-FFF2-40B4-BE49-F238E27FC236}">
                <a16:creationId xmlns:a16="http://schemas.microsoft.com/office/drawing/2014/main" id="{7FC86030-2229-4FA0-B692-B36C40F7F77B}"/>
              </a:ext>
            </a:extLst>
          </p:cNvPr>
          <p:cNvSpPr>
            <a:spLocks noGrp="1"/>
          </p:cNvSpPr>
          <p:nvPr>
            <p:ph type="dt" sz="half" idx="10"/>
          </p:nvPr>
        </p:nvSpPr>
        <p:spPr/>
        <p:txBody>
          <a:bodyPr/>
          <a:lstStyle/>
          <a:p>
            <a:fld id="{8FCC21A6-C81B-4664-A4DD-E833FD5F19A7}" type="datetime8">
              <a:rPr lang="en-GB" smtClean="0"/>
              <a:t>26/04/2021 07:59</a:t>
            </a:fld>
            <a:endParaRPr lang="en-GB" dirty="0"/>
          </a:p>
        </p:txBody>
      </p:sp>
    </p:spTree>
    <p:extLst>
      <p:ext uri="{BB962C8B-B14F-4D97-AF65-F5344CB8AC3E}">
        <p14:creationId xmlns:p14="http://schemas.microsoft.com/office/powerpoint/2010/main" val="764320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96" y="297968"/>
            <a:ext cx="7344812" cy="70807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How can I prevent it?</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385331" y="1084850"/>
            <a:ext cx="4673716" cy="4093428"/>
          </a:xfrm>
          <a:prstGeom prst="rect">
            <a:avLst/>
          </a:prstGeom>
          <a:noFill/>
        </p:spPr>
        <p:txBody>
          <a:bodyPr wrap="square" rtlCol="0">
            <a:spAutoFit/>
          </a:bodyPr>
          <a:lstStyle/>
          <a:p>
            <a:pPr marL="571500" indent="-571500">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Protect your skin</a:t>
            </a:r>
          </a:p>
          <a:p>
            <a:r>
              <a:rPr lang="en-GB" altLang="en-US" sz="2400" dirty="0">
                <a:solidFill>
                  <a:srgbClr val="C00000"/>
                </a:solidFill>
                <a:latin typeface="Arial" panose="020B0604020202020204" pitchFamily="34" charset="0"/>
                <a:cs typeface="Arial" panose="020B0604020202020204" pitchFamily="34" charset="0"/>
              </a:rPr>
              <a:t>Where it is not practical to avoid contact with hazardous substances- </a:t>
            </a:r>
            <a:r>
              <a:rPr lang="en-GB" altLang="en-US" sz="2400" b="1" dirty="0">
                <a:solidFill>
                  <a:srgbClr val="0070C0"/>
                </a:solidFill>
                <a:latin typeface="Arial" panose="020B0604020202020204" pitchFamily="34" charset="0"/>
                <a:cs typeface="Arial" panose="020B0604020202020204" pitchFamily="34" charset="0"/>
              </a:rPr>
              <a:t>Use suitable gloves and other PPE. </a:t>
            </a:r>
            <a:endParaRPr lang="en-GB" altLang="en-US" sz="2400" dirty="0">
              <a:solidFill>
                <a:srgbClr val="0070C0"/>
              </a:solidFill>
              <a:latin typeface="Arial" panose="020B0604020202020204" pitchFamily="34" charset="0"/>
              <a:cs typeface="Arial" panose="020B0604020202020204" pitchFamily="34" charset="0"/>
            </a:endParaRPr>
          </a:p>
          <a:p>
            <a:r>
              <a:rPr lang="en-GB" altLang="en-US" sz="2000" dirty="0">
                <a:solidFill>
                  <a:srgbClr val="C00000"/>
                </a:solidFill>
                <a:latin typeface="Arial" panose="020B0604020202020204" pitchFamily="34" charset="0"/>
                <a:cs typeface="Arial" panose="020B0604020202020204" pitchFamily="34" charset="0"/>
              </a:rPr>
              <a:t>(see poster for don-doff technique when using disposable gloves)</a:t>
            </a:r>
          </a:p>
          <a:p>
            <a:endParaRPr lang="en-GB" altLang="en-US" sz="2400" dirty="0">
              <a:solidFill>
                <a:srgbClr val="C00000"/>
              </a:solidFill>
              <a:latin typeface="Arial" panose="020B0604020202020204" pitchFamily="34" charset="0"/>
              <a:cs typeface="Arial" panose="020B0604020202020204" pitchFamily="34" charset="0"/>
            </a:endParaRPr>
          </a:p>
          <a:p>
            <a:r>
              <a:rPr lang="en-GB" altLang="en-US" sz="2400" b="1" dirty="0">
                <a:solidFill>
                  <a:srgbClr val="C00000"/>
                </a:solidFill>
                <a:latin typeface="Arial" panose="020B0604020202020204" pitchFamily="34" charset="0"/>
                <a:cs typeface="Arial" panose="020B0604020202020204" pitchFamily="34" charset="0"/>
              </a:rPr>
              <a:t>Your employer has legal duties to provide suitable PPE</a:t>
            </a:r>
            <a:r>
              <a:rPr lang="en-GB" altLang="en-US" sz="2400" dirty="0">
                <a:solidFill>
                  <a:srgbClr val="C00000"/>
                </a:solidFill>
                <a:latin typeface="Arial" panose="020B0604020202020204" pitchFamily="34" charset="0"/>
                <a:cs typeface="Arial" panose="020B0604020202020204" pitchFamily="34" charset="0"/>
              </a:rPr>
              <a:t> free of charge, where needed.    </a:t>
            </a:r>
          </a:p>
        </p:txBody>
      </p:sp>
      <p:pic>
        <p:nvPicPr>
          <p:cNvPr id="7" name="Picture 6" descr="A picture containing arrow&#10;&#10;Description automatically generated">
            <a:extLst>
              <a:ext uri="{FF2B5EF4-FFF2-40B4-BE49-F238E27FC236}">
                <a16:creationId xmlns:a16="http://schemas.microsoft.com/office/drawing/2014/main" id="{7F2AAB8C-97B2-4B5B-8E7A-047FCA0C3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905" y="1223682"/>
            <a:ext cx="3131552" cy="5074772"/>
          </a:xfrm>
          <a:prstGeom prst="rect">
            <a:avLst/>
          </a:prstGeom>
        </p:spPr>
      </p:pic>
      <p:sp>
        <p:nvSpPr>
          <p:cNvPr id="3" name="Slide Number Placeholder 2">
            <a:extLst>
              <a:ext uri="{FF2B5EF4-FFF2-40B4-BE49-F238E27FC236}">
                <a16:creationId xmlns:a16="http://schemas.microsoft.com/office/drawing/2014/main" id="{7A386F0F-7578-4F08-80A1-2944A0154E05}"/>
              </a:ext>
            </a:extLst>
          </p:cNvPr>
          <p:cNvSpPr>
            <a:spLocks noGrp="1"/>
          </p:cNvSpPr>
          <p:nvPr>
            <p:ph type="sldNum" sz="quarter" idx="12"/>
          </p:nvPr>
        </p:nvSpPr>
        <p:spPr/>
        <p:txBody>
          <a:bodyPr/>
          <a:lstStyle/>
          <a:p>
            <a:fld id="{3DB36CE2-65BA-4721-BB1A-1EDB821F77A6}" type="slidenum">
              <a:rPr lang="en-GB" smtClean="0"/>
              <a:t>17</a:t>
            </a:fld>
            <a:endParaRPr lang="en-GB" dirty="0"/>
          </a:p>
        </p:txBody>
      </p:sp>
      <p:sp>
        <p:nvSpPr>
          <p:cNvPr id="5" name="Date Placeholder 4">
            <a:extLst>
              <a:ext uri="{FF2B5EF4-FFF2-40B4-BE49-F238E27FC236}">
                <a16:creationId xmlns:a16="http://schemas.microsoft.com/office/drawing/2014/main" id="{5AD3539E-3F09-4DEF-9EBF-D619A1850370}"/>
              </a:ext>
            </a:extLst>
          </p:cNvPr>
          <p:cNvSpPr>
            <a:spLocks noGrp="1"/>
          </p:cNvSpPr>
          <p:nvPr>
            <p:ph type="dt" sz="half" idx="10"/>
          </p:nvPr>
        </p:nvSpPr>
        <p:spPr/>
        <p:txBody>
          <a:bodyPr/>
          <a:lstStyle/>
          <a:p>
            <a:fld id="{A80D544E-8F4C-43E2-9D2D-06F6EAB446CC}" type="datetime8">
              <a:rPr lang="en-GB" smtClean="0"/>
              <a:t>26/04/2021 07:59</a:t>
            </a:fld>
            <a:endParaRPr lang="en-GB" dirty="0"/>
          </a:p>
        </p:txBody>
      </p:sp>
    </p:spTree>
    <p:extLst>
      <p:ext uri="{BB962C8B-B14F-4D97-AF65-F5344CB8AC3E}">
        <p14:creationId xmlns:p14="http://schemas.microsoft.com/office/powerpoint/2010/main" val="147085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81" y="198121"/>
            <a:ext cx="7344812" cy="68179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How can I prevent it?</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470648" y="949157"/>
            <a:ext cx="4087906" cy="5324535"/>
          </a:xfrm>
          <a:prstGeom prst="rect">
            <a:avLst/>
          </a:prstGeom>
          <a:noFill/>
        </p:spPr>
        <p:txBody>
          <a:bodyPr wrap="square" rtlCol="0">
            <a:spAutoFit/>
          </a:bodyPr>
          <a:lstStyle/>
          <a:p>
            <a:pPr marL="571500" indent="-571500">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Protect your skin</a:t>
            </a:r>
          </a:p>
          <a:p>
            <a:pPr marL="342900" indent="-342900">
              <a:buFontTx/>
              <a:buChar char="-"/>
            </a:pPr>
            <a:r>
              <a:rPr lang="en-GB" altLang="en-US" sz="2400" b="1" dirty="0">
                <a:solidFill>
                  <a:srgbClr val="0070C0"/>
                </a:solidFill>
                <a:latin typeface="Arial" panose="020B0604020202020204" pitchFamily="34" charset="0"/>
                <a:cs typeface="Arial" panose="020B0604020202020204" pitchFamily="34" charset="0"/>
              </a:rPr>
              <a:t>Use prework creams,</a:t>
            </a:r>
            <a:r>
              <a:rPr lang="en-GB" altLang="en-US" sz="2400" dirty="0">
                <a:solidFill>
                  <a:srgbClr val="0070C0"/>
                </a:solidFill>
                <a:latin typeface="Arial" panose="020B0604020202020204" pitchFamily="34" charset="0"/>
                <a:cs typeface="Arial" panose="020B0604020202020204" pitchFamily="34" charset="0"/>
              </a:rPr>
              <a:t> </a:t>
            </a:r>
            <a:r>
              <a:rPr lang="en-GB" altLang="en-US" sz="2400" dirty="0">
                <a:solidFill>
                  <a:srgbClr val="C00000"/>
                </a:solidFill>
                <a:latin typeface="Arial" panose="020B0604020202020204" pitchFamily="34" charset="0"/>
                <a:cs typeface="Arial" panose="020B0604020202020204" pitchFamily="34" charset="0"/>
              </a:rPr>
              <a:t>where recommended by your employer</a:t>
            </a:r>
          </a:p>
          <a:p>
            <a:pPr marL="342900" indent="-342900">
              <a:buFontTx/>
              <a:buChar char="-"/>
            </a:pPr>
            <a:endParaRPr lang="en-GB" altLang="en-US" sz="2400" dirty="0">
              <a:solidFill>
                <a:srgbClr val="C00000"/>
              </a:solidFill>
              <a:latin typeface="Arial" panose="020B0604020202020204" pitchFamily="34" charset="0"/>
              <a:cs typeface="Arial" panose="020B0604020202020204" pitchFamily="34" charset="0"/>
            </a:endParaRPr>
          </a:p>
          <a:p>
            <a:pPr marL="342900" indent="-342900">
              <a:buFontTx/>
              <a:buChar char="-"/>
            </a:pPr>
            <a:r>
              <a:rPr lang="en-GB" altLang="en-US" sz="2400" b="1" dirty="0">
                <a:solidFill>
                  <a:srgbClr val="0070C0"/>
                </a:solidFill>
                <a:latin typeface="Arial" panose="020B0604020202020204" pitchFamily="34" charset="0"/>
                <a:cs typeface="Arial" panose="020B0604020202020204" pitchFamily="34" charset="0"/>
              </a:rPr>
              <a:t>Clean hands, </a:t>
            </a:r>
            <a:r>
              <a:rPr lang="en-GB" altLang="en-US" sz="2400" dirty="0">
                <a:solidFill>
                  <a:srgbClr val="C00000"/>
                </a:solidFill>
                <a:latin typeface="Arial" panose="020B0604020202020204" pitchFamily="34" charset="0"/>
                <a:cs typeface="Arial" panose="020B0604020202020204" pitchFamily="34" charset="0"/>
              </a:rPr>
              <a:t>use mild cleaning product/warm water </a:t>
            </a:r>
          </a:p>
          <a:p>
            <a:pPr marL="342900" indent="-342900">
              <a:buFontTx/>
              <a:buChar char="-"/>
            </a:pPr>
            <a:endParaRPr lang="en-GB" altLang="en-US" sz="2400" dirty="0">
              <a:solidFill>
                <a:srgbClr val="C00000"/>
              </a:solidFill>
              <a:latin typeface="Arial" panose="020B0604020202020204" pitchFamily="34" charset="0"/>
              <a:cs typeface="Arial" panose="020B0604020202020204" pitchFamily="34" charset="0"/>
            </a:endParaRPr>
          </a:p>
          <a:p>
            <a:pPr marL="342900" indent="-342900">
              <a:buFontTx/>
              <a:buChar char="-"/>
            </a:pPr>
            <a:r>
              <a:rPr lang="en-GB" altLang="en-US" sz="2400" b="1" dirty="0">
                <a:solidFill>
                  <a:srgbClr val="0070C0"/>
                </a:solidFill>
                <a:latin typeface="Arial" panose="020B0604020202020204" pitchFamily="34" charset="0"/>
                <a:cs typeface="Arial" panose="020B0604020202020204" pitchFamily="34" charset="0"/>
              </a:rPr>
              <a:t>Dry your skin,</a:t>
            </a:r>
            <a:r>
              <a:rPr lang="en-GB" altLang="en-US" sz="2400" b="1" dirty="0">
                <a:solidFill>
                  <a:srgbClr val="00B050"/>
                </a:solidFill>
                <a:latin typeface="Arial" panose="020B0604020202020204" pitchFamily="34" charset="0"/>
                <a:cs typeface="Arial" panose="020B0604020202020204" pitchFamily="34" charset="0"/>
              </a:rPr>
              <a:t> </a:t>
            </a:r>
            <a:r>
              <a:rPr lang="en-GB" altLang="en-US" sz="2400" dirty="0">
                <a:solidFill>
                  <a:srgbClr val="C00000"/>
                </a:solidFill>
                <a:latin typeface="Arial" panose="020B0604020202020204" pitchFamily="34" charset="0"/>
                <a:cs typeface="Arial" panose="020B0604020202020204" pitchFamily="34" charset="0"/>
              </a:rPr>
              <a:t>after washing</a:t>
            </a:r>
          </a:p>
          <a:p>
            <a:pPr marL="342900" indent="-342900">
              <a:buFontTx/>
              <a:buChar char="-"/>
            </a:pPr>
            <a:endParaRPr lang="en-GB" altLang="en-US" sz="2400" dirty="0">
              <a:solidFill>
                <a:srgbClr val="C00000"/>
              </a:solidFill>
              <a:latin typeface="Arial" panose="020B0604020202020204" pitchFamily="34" charset="0"/>
              <a:cs typeface="Arial" panose="020B0604020202020204" pitchFamily="34" charset="0"/>
            </a:endParaRPr>
          </a:p>
          <a:p>
            <a:pPr marL="342900" indent="-342900">
              <a:buFontTx/>
              <a:buChar char="-"/>
            </a:pPr>
            <a:r>
              <a:rPr lang="en-GB" altLang="en-US" sz="2400" b="1" dirty="0">
                <a:solidFill>
                  <a:srgbClr val="0070C0"/>
                </a:solidFill>
                <a:latin typeface="Arial" panose="020B0604020202020204" pitchFamily="34" charset="0"/>
                <a:cs typeface="Arial" panose="020B0604020202020204" pitchFamily="34" charset="0"/>
              </a:rPr>
              <a:t>Use</a:t>
            </a:r>
            <a:r>
              <a:rPr lang="en-GB" altLang="en-US" sz="2400" dirty="0">
                <a:solidFill>
                  <a:srgbClr val="0070C0"/>
                </a:solidFill>
                <a:latin typeface="Arial" panose="020B0604020202020204" pitchFamily="34" charset="0"/>
                <a:cs typeface="Arial" panose="020B0604020202020204" pitchFamily="34" charset="0"/>
              </a:rPr>
              <a:t> skin conditioning </a:t>
            </a:r>
            <a:r>
              <a:rPr lang="en-GB" altLang="en-US" sz="2400" b="1" dirty="0">
                <a:solidFill>
                  <a:srgbClr val="0070C0"/>
                </a:solidFill>
                <a:latin typeface="Arial" panose="020B0604020202020204" pitchFamily="34" charset="0"/>
                <a:cs typeface="Arial" panose="020B0604020202020204" pitchFamily="34" charset="0"/>
              </a:rPr>
              <a:t>cream,</a:t>
            </a:r>
            <a:r>
              <a:rPr lang="en-GB" altLang="en-US" sz="2400" b="1" dirty="0">
                <a:solidFill>
                  <a:srgbClr val="00B050"/>
                </a:solidFill>
                <a:latin typeface="Arial" panose="020B0604020202020204" pitchFamily="34" charset="0"/>
                <a:cs typeface="Arial" panose="020B0604020202020204" pitchFamily="34" charset="0"/>
              </a:rPr>
              <a:t> </a:t>
            </a:r>
            <a:r>
              <a:rPr lang="en-GB" altLang="en-US" sz="2400" dirty="0">
                <a:solidFill>
                  <a:srgbClr val="C00000"/>
                </a:solidFill>
                <a:latin typeface="Arial" panose="020B0604020202020204" pitchFamily="34" charset="0"/>
                <a:cs typeface="Arial" panose="020B0604020202020204" pitchFamily="34" charset="0"/>
              </a:rPr>
              <a:t>after washing </a:t>
            </a:r>
          </a:p>
        </p:txBody>
      </p:sp>
      <p:pic>
        <p:nvPicPr>
          <p:cNvPr id="7" name="Picture 6" descr="A screenshot of a cell phone&#10;&#10;Description automatically generated">
            <a:extLst>
              <a:ext uri="{FF2B5EF4-FFF2-40B4-BE49-F238E27FC236}">
                <a16:creationId xmlns:a16="http://schemas.microsoft.com/office/drawing/2014/main" id="{18E556B8-B75D-4B1D-B683-034C73F78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788" y="1640542"/>
            <a:ext cx="4352522" cy="3119717"/>
          </a:xfrm>
          <a:prstGeom prst="rect">
            <a:avLst/>
          </a:prstGeom>
        </p:spPr>
      </p:pic>
      <p:sp>
        <p:nvSpPr>
          <p:cNvPr id="3" name="TextBox 2">
            <a:extLst>
              <a:ext uri="{FF2B5EF4-FFF2-40B4-BE49-F238E27FC236}">
                <a16:creationId xmlns:a16="http://schemas.microsoft.com/office/drawing/2014/main" id="{427F21DF-F3D0-40ED-AC8A-EC5F5D9A1953}"/>
              </a:ext>
            </a:extLst>
          </p:cNvPr>
          <p:cNvSpPr txBox="1"/>
          <p:nvPr/>
        </p:nvSpPr>
        <p:spPr>
          <a:xfrm>
            <a:off x="4778702" y="5143511"/>
            <a:ext cx="4365298" cy="1015663"/>
          </a:xfrm>
          <a:prstGeom prst="rect">
            <a:avLst/>
          </a:prstGeom>
          <a:noFill/>
        </p:spPr>
        <p:txBody>
          <a:bodyPr wrap="none" rtlCol="0">
            <a:spAutoFit/>
          </a:bodyPr>
          <a:lstStyle/>
          <a:p>
            <a:r>
              <a:rPr lang="en-GB" altLang="en-US" sz="2000" b="1" dirty="0">
                <a:solidFill>
                  <a:srgbClr val="C00000"/>
                </a:solidFill>
                <a:latin typeface="Arial" panose="020B0604020202020204" pitchFamily="34" charset="0"/>
                <a:cs typeface="Arial" panose="020B0604020202020204" pitchFamily="34" charset="0"/>
              </a:rPr>
              <a:t>Your employer has legal duties </a:t>
            </a:r>
          </a:p>
          <a:p>
            <a:r>
              <a:rPr lang="en-GB" altLang="en-US" sz="2000" b="1" dirty="0">
                <a:solidFill>
                  <a:srgbClr val="C00000"/>
                </a:solidFill>
                <a:latin typeface="Arial" panose="020B0604020202020204" pitchFamily="34" charset="0"/>
                <a:cs typeface="Arial" panose="020B0604020202020204" pitchFamily="34" charset="0"/>
              </a:rPr>
              <a:t>to provide suitable welfare facility </a:t>
            </a:r>
          </a:p>
          <a:p>
            <a:r>
              <a:rPr lang="en-GB" altLang="en-US" sz="2000" b="1" dirty="0">
                <a:solidFill>
                  <a:srgbClr val="C00000"/>
                </a:solidFill>
                <a:latin typeface="Arial" panose="020B0604020202020204" pitchFamily="34" charset="0"/>
                <a:cs typeface="Arial" panose="020B0604020202020204" pitchFamily="34" charset="0"/>
              </a:rPr>
              <a:t>free of charge</a:t>
            </a:r>
            <a:endParaRPr lang="en-GB" sz="2000" b="1" dirty="0">
              <a:solidFill>
                <a:srgbClr val="C00000"/>
              </a:solidFill>
            </a:endParaRPr>
          </a:p>
        </p:txBody>
      </p:sp>
      <p:sp>
        <p:nvSpPr>
          <p:cNvPr id="5" name="Slide Number Placeholder 4">
            <a:extLst>
              <a:ext uri="{FF2B5EF4-FFF2-40B4-BE49-F238E27FC236}">
                <a16:creationId xmlns:a16="http://schemas.microsoft.com/office/drawing/2014/main" id="{C65ACADF-0228-4CF1-9C7F-69C39ECDC212}"/>
              </a:ext>
            </a:extLst>
          </p:cNvPr>
          <p:cNvSpPr>
            <a:spLocks noGrp="1"/>
          </p:cNvSpPr>
          <p:nvPr>
            <p:ph type="sldNum" sz="quarter" idx="12"/>
          </p:nvPr>
        </p:nvSpPr>
        <p:spPr/>
        <p:txBody>
          <a:bodyPr/>
          <a:lstStyle/>
          <a:p>
            <a:fld id="{3DB36CE2-65BA-4721-BB1A-1EDB821F77A6}" type="slidenum">
              <a:rPr lang="en-GB" smtClean="0"/>
              <a:t>18</a:t>
            </a:fld>
            <a:endParaRPr lang="en-GB" dirty="0"/>
          </a:p>
        </p:txBody>
      </p:sp>
      <p:sp>
        <p:nvSpPr>
          <p:cNvPr id="6" name="Date Placeholder 5">
            <a:extLst>
              <a:ext uri="{FF2B5EF4-FFF2-40B4-BE49-F238E27FC236}">
                <a16:creationId xmlns:a16="http://schemas.microsoft.com/office/drawing/2014/main" id="{7B53BDA0-8398-4C29-BA00-0E8FA668A3CB}"/>
              </a:ext>
            </a:extLst>
          </p:cNvPr>
          <p:cNvSpPr>
            <a:spLocks noGrp="1"/>
          </p:cNvSpPr>
          <p:nvPr>
            <p:ph type="dt" sz="half" idx="10"/>
          </p:nvPr>
        </p:nvSpPr>
        <p:spPr/>
        <p:txBody>
          <a:bodyPr/>
          <a:lstStyle/>
          <a:p>
            <a:fld id="{A7BF1BCB-912B-44D0-9F00-70A38CAADD4B}" type="datetime8">
              <a:rPr lang="en-GB" smtClean="0"/>
              <a:t>26/04/2021 07:59</a:t>
            </a:fld>
            <a:endParaRPr lang="en-GB" dirty="0"/>
          </a:p>
        </p:txBody>
      </p:sp>
    </p:spTree>
    <p:extLst>
      <p:ext uri="{BB962C8B-B14F-4D97-AF65-F5344CB8AC3E}">
        <p14:creationId xmlns:p14="http://schemas.microsoft.com/office/powerpoint/2010/main" val="2853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62" y="245739"/>
            <a:ext cx="7344812" cy="70807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How can I prevent it?</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978630" y="1997895"/>
            <a:ext cx="5627521" cy="2862322"/>
          </a:xfrm>
          <a:prstGeom prst="rect">
            <a:avLst/>
          </a:prstGeom>
          <a:noFill/>
        </p:spPr>
        <p:txBody>
          <a:bodyPr wrap="square" rtlCol="0">
            <a:spAutoFit/>
          </a:bodyPr>
          <a:lstStyle/>
          <a:p>
            <a:pPr marL="457200" indent="-457200">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Check for early signs of dermatitis</a:t>
            </a:r>
          </a:p>
          <a:p>
            <a:r>
              <a:rPr lang="en-GB" altLang="en-US" sz="2400" dirty="0">
                <a:solidFill>
                  <a:srgbClr val="C00000"/>
                </a:solidFill>
                <a:latin typeface="Arial" panose="020B0604020202020204" pitchFamily="34" charset="0"/>
                <a:cs typeface="Arial" panose="020B0604020202020204" pitchFamily="34" charset="0"/>
              </a:rPr>
              <a:t>	</a:t>
            </a:r>
            <a:r>
              <a:rPr lang="en-GB" altLang="en-US" sz="2400" dirty="0">
                <a:solidFill>
                  <a:srgbClr val="0070C0"/>
                </a:solidFill>
                <a:latin typeface="Arial" panose="020B0604020202020204" pitchFamily="34" charset="0"/>
                <a:cs typeface="Arial" panose="020B0604020202020204" pitchFamily="34" charset="0"/>
              </a:rPr>
              <a:t>- </a:t>
            </a:r>
            <a:r>
              <a:rPr lang="en-GB" altLang="en-US" sz="2400" b="1" dirty="0">
                <a:solidFill>
                  <a:srgbClr val="0070C0"/>
                </a:solidFill>
                <a:latin typeface="Arial" panose="020B0604020202020204" pitchFamily="34" charset="0"/>
                <a:cs typeface="Arial" panose="020B0604020202020204" pitchFamily="34" charset="0"/>
              </a:rPr>
              <a:t>look out  for</a:t>
            </a:r>
          </a:p>
          <a:p>
            <a:r>
              <a:rPr lang="en-GB" sz="2400" b="1" dirty="0">
                <a:solidFill>
                  <a:srgbClr val="0070C0"/>
                </a:solidFill>
                <a:latin typeface="Arial" panose="020B0604020202020204" pitchFamily="34" charset="0"/>
                <a:cs typeface="Arial" panose="020B0604020202020204" pitchFamily="34" charset="0"/>
              </a:rPr>
              <a:t>itchy, dry and/or red skin</a:t>
            </a:r>
            <a:endParaRPr lang="en-GB" altLang="en-US" sz="2400" b="1" dirty="0">
              <a:solidFill>
                <a:srgbClr val="0070C0"/>
              </a:solidFill>
              <a:latin typeface="Arial" panose="020B0604020202020204" pitchFamily="34" charset="0"/>
              <a:cs typeface="Arial" panose="020B0604020202020204" pitchFamily="34" charset="0"/>
            </a:endParaRPr>
          </a:p>
          <a:p>
            <a:r>
              <a:rPr lang="en-GB" altLang="en-US" sz="2400" dirty="0">
                <a:solidFill>
                  <a:srgbClr val="C00000"/>
                </a:solidFill>
                <a:latin typeface="Arial" panose="020B0604020202020204" pitchFamily="34" charset="0"/>
                <a:cs typeface="Arial" panose="020B0604020202020204" pitchFamily="34" charset="0"/>
              </a:rPr>
              <a:t>       </a:t>
            </a:r>
          </a:p>
          <a:p>
            <a:r>
              <a:rPr lang="en-GB" altLang="en-US" sz="2400" dirty="0">
                <a:solidFill>
                  <a:srgbClr val="C00000"/>
                </a:solidFill>
                <a:latin typeface="Arial" panose="020B0604020202020204" pitchFamily="34" charset="0"/>
                <a:cs typeface="Arial" panose="020B0604020202020204" pitchFamily="34" charset="0"/>
              </a:rPr>
              <a:t>      </a:t>
            </a:r>
          </a:p>
          <a:p>
            <a:endParaRPr lang="en-GB" altLang="en-US" sz="2800" dirty="0">
              <a:solidFill>
                <a:srgbClr val="C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8C064D5-76B5-47CA-B426-8004007D9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323" y="2115672"/>
            <a:ext cx="1995583" cy="1636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32F72E9D-F8D2-471A-AC94-39A3562B2609}"/>
              </a:ext>
            </a:extLst>
          </p:cNvPr>
          <p:cNvSpPr>
            <a:spLocks noGrp="1"/>
          </p:cNvSpPr>
          <p:nvPr>
            <p:ph type="sldNum" sz="quarter" idx="12"/>
          </p:nvPr>
        </p:nvSpPr>
        <p:spPr/>
        <p:txBody>
          <a:bodyPr/>
          <a:lstStyle/>
          <a:p>
            <a:fld id="{3DB36CE2-65BA-4721-BB1A-1EDB821F77A6}" type="slidenum">
              <a:rPr lang="en-GB" smtClean="0"/>
              <a:t>19</a:t>
            </a:fld>
            <a:endParaRPr lang="en-GB" dirty="0"/>
          </a:p>
        </p:txBody>
      </p:sp>
      <p:sp>
        <p:nvSpPr>
          <p:cNvPr id="7" name="Date Placeholder 6">
            <a:extLst>
              <a:ext uri="{FF2B5EF4-FFF2-40B4-BE49-F238E27FC236}">
                <a16:creationId xmlns:a16="http://schemas.microsoft.com/office/drawing/2014/main" id="{6AB74FA2-49EE-4395-AFC7-7760D314FA6B}"/>
              </a:ext>
            </a:extLst>
          </p:cNvPr>
          <p:cNvSpPr>
            <a:spLocks noGrp="1"/>
          </p:cNvSpPr>
          <p:nvPr>
            <p:ph type="dt" sz="half" idx="10"/>
          </p:nvPr>
        </p:nvSpPr>
        <p:spPr/>
        <p:txBody>
          <a:bodyPr/>
          <a:lstStyle/>
          <a:p>
            <a:fld id="{DBC69DA0-9126-4E3A-95CA-33FF22B85EBB}" type="datetime8">
              <a:rPr lang="en-GB" smtClean="0"/>
              <a:t>26/04/2021 07:59</a:t>
            </a:fld>
            <a:endParaRPr lang="en-GB" dirty="0"/>
          </a:p>
        </p:txBody>
      </p:sp>
    </p:spTree>
    <p:extLst>
      <p:ext uri="{BB962C8B-B14F-4D97-AF65-F5344CB8AC3E}">
        <p14:creationId xmlns:p14="http://schemas.microsoft.com/office/powerpoint/2010/main" val="394783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5502" y="1066935"/>
            <a:ext cx="7112771" cy="2926841"/>
          </a:xfrm>
        </p:spPr>
        <p:txBody>
          <a:bodyPr>
            <a:normAutofit/>
          </a:bodyPr>
          <a:lstStyle/>
          <a:p>
            <a:pPr marL="457200" indent="-457200" algn="l">
              <a:buFont typeface="Arial" panose="020B0604020202020204" pitchFamily="34" charset="0"/>
              <a:buChar char="•"/>
            </a:pPr>
            <a:r>
              <a:rPr lang="en-GB" altLang="en-US" sz="3100" b="1" dirty="0">
                <a:solidFill>
                  <a:srgbClr val="0070C0"/>
                </a:solidFill>
                <a:latin typeface="Arial" panose="020B0604020202020204" pitchFamily="34" charset="0"/>
                <a:cs typeface="Arial" panose="020B0604020202020204" pitchFamily="34" charset="0"/>
              </a:rPr>
              <a:t>Inflamed</a:t>
            </a:r>
            <a:r>
              <a:rPr lang="en-GB" altLang="en-US" sz="2800" b="1" dirty="0">
                <a:solidFill>
                  <a:srgbClr val="0070C0"/>
                </a:solidFill>
                <a:latin typeface="Arial" panose="020B0604020202020204" pitchFamily="34" charset="0"/>
                <a:cs typeface="Arial" panose="020B0604020202020204" pitchFamily="34" charset="0"/>
              </a:rPr>
              <a:t> sore skin</a:t>
            </a:r>
            <a:br>
              <a:rPr lang="en-GB" altLang="en-US" sz="2400" b="1" dirty="0">
                <a:solidFill>
                  <a:srgbClr val="C00000"/>
                </a:solidFill>
                <a:latin typeface="Arial" panose="020B0604020202020204" pitchFamily="34" charset="0"/>
                <a:cs typeface="Arial" panose="020B0604020202020204" pitchFamily="34" charset="0"/>
              </a:rPr>
            </a:br>
            <a:br>
              <a:rPr lang="en-GB" altLang="en-US" sz="2400" b="1" dirty="0">
                <a:solidFill>
                  <a:srgbClr val="C00000"/>
                </a:solidFill>
                <a:latin typeface="Arial" panose="020B0604020202020204" pitchFamily="34" charset="0"/>
                <a:cs typeface="Arial" panose="020B0604020202020204" pitchFamily="34" charset="0"/>
              </a:rPr>
            </a:br>
            <a:r>
              <a:rPr lang="en-GB" altLang="en-US" sz="2800" b="1" dirty="0">
                <a:solidFill>
                  <a:srgbClr val="C00000"/>
                </a:solidFill>
                <a:latin typeface="Arial" panose="020B0604020202020204" pitchFamily="34" charset="0"/>
                <a:cs typeface="Arial" panose="020B0604020202020204" pitchFamily="34" charset="0"/>
              </a:rPr>
              <a:t>It can affect all parts of the body, but is most commonly seen on hands</a:t>
            </a:r>
            <a:br>
              <a:rPr lang="en-GB" altLang="en-US" sz="2800" b="1" dirty="0">
                <a:solidFill>
                  <a:srgbClr val="C00000"/>
                </a:solidFill>
                <a:latin typeface="Arial" panose="020B0604020202020204" pitchFamily="34" charset="0"/>
                <a:cs typeface="Arial" panose="020B0604020202020204" pitchFamily="34" charset="0"/>
              </a:rPr>
            </a:br>
            <a:br>
              <a:rPr lang="en-GB" altLang="en-US" sz="2800" b="1" dirty="0">
                <a:solidFill>
                  <a:srgbClr val="C00000"/>
                </a:solidFill>
                <a:latin typeface="Arial" panose="020B0604020202020204" pitchFamily="34" charset="0"/>
                <a:cs typeface="Arial" panose="020B0604020202020204" pitchFamily="34" charset="0"/>
              </a:rPr>
            </a:br>
            <a:r>
              <a:rPr lang="en-GB" altLang="en-US" sz="2800" b="1" dirty="0">
                <a:solidFill>
                  <a:srgbClr val="C00000"/>
                </a:solidFill>
                <a:latin typeface="Arial" panose="020B0604020202020204" pitchFamily="34" charset="0"/>
                <a:cs typeface="Arial" panose="020B0604020202020204" pitchFamily="34" charset="0"/>
              </a:rPr>
              <a:t>It can occur when substances come into contact with skin</a:t>
            </a:r>
            <a:endParaRPr lang="en-GB" sz="28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5" name="TextBox 4">
            <a:extLst>
              <a:ext uri="{FF2B5EF4-FFF2-40B4-BE49-F238E27FC236}">
                <a16:creationId xmlns:a16="http://schemas.microsoft.com/office/drawing/2014/main" id="{F08F8F65-35B5-4333-81BC-02AED8B2DFC7}"/>
              </a:ext>
            </a:extLst>
          </p:cNvPr>
          <p:cNvSpPr txBox="1"/>
          <p:nvPr/>
        </p:nvSpPr>
        <p:spPr>
          <a:xfrm>
            <a:off x="1965972" y="342174"/>
            <a:ext cx="4716356" cy="584775"/>
          </a:xfrm>
          <a:prstGeom prst="rect">
            <a:avLst/>
          </a:prstGeom>
          <a:noFill/>
        </p:spPr>
        <p:txBody>
          <a:bodyPr wrap="none" rtlCol="0">
            <a:spAutoFit/>
          </a:bodyPr>
          <a:lstStyle/>
          <a:p>
            <a:r>
              <a:rPr lang="en-GB" sz="3200" b="1" dirty="0">
                <a:solidFill>
                  <a:srgbClr val="C00000"/>
                </a:solidFill>
                <a:latin typeface="Arial" panose="020B0604020202020204" pitchFamily="34" charset="0"/>
                <a:cs typeface="Arial" panose="020B0604020202020204" pitchFamily="34" charset="0"/>
              </a:rPr>
              <a:t>Dermatitis – What is it?</a:t>
            </a:r>
            <a:endParaRPr lang="en-GB" sz="3200" dirty="0"/>
          </a:p>
        </p:txBody>
      </p:sp>
      <p:sp>
        <p:nvSpPr>
          <p:cNvPr id="8" name="Slide Number Placeholder 7">
            <a:extLst>
              <a:ext uri="{FF2B5EF4-FFF2-40B4-BE49-F238E27FC236}">
                <a16:creationId xmlns:a16="http://schemas.microsoft.com/office/drawing/2014/main" id="{A9890048-D616-4A8E-BEC6-0FEF852E1C52}"/>
              </a:ext>
            </a:extLst>
          </p:cNvPr>
          <p:cNvSpPr>
            <a:spLocks noGrp="1"/>
          </p:cNvSpPr>
          <p:nvPr>
            <p:ph type="sldNum" sz="quarter" idx="12"/>
          </p:nvPr>
        </p:nvSpPr>
        <p:spPr>
          <a:xfrm>
            <a:off x="6468105" y="6465031"/>
            <a:ext cx="2057400" cy="365125"/>
          </a:xfrm>
        </p:spPr>
        <p:txBody>
          <a:bodyPr/>
          <a:lstStyle/>
          <a:p>
            <a:fld id="{3DB36CE2-65BA-4721-BB1A-1EDB821F77A6}" type="slidenum">
              <a:rPr lang="en-GB" smtClean="0"/>
              <a:t>2</a:t>
            </a:fld>
            <a:endParaRPr lang="en-GB" dirty="0"/>
          </a:p>
        </p:txBody>
      </p:sp>
      <p:grpSp>
        <p:nvGrpSpPr>
          <p:cNvPr id="6" name="Group 5">
            <a:extLst>
              <a:ext uri="{FF2B5EF4-FFF2-40B4-BE49-F238E27FC236}">
                <a16:creationId xmlns:a16="http://schemas.microsoft.com/office/drawing/2014/main" id="{EFCAD691-32E4-4D8C-86F1-B799433C6322}"/>
              </a:ext>
            </a:extLst>
          </p:cNvPr>
          <p:cNvGrpSpPr/>
          <p:nvPr/>
        </p:nvGrpSpPr>
        <p:grpSpPr>
          <a:xfrm>
            <a:off x="2514600" y="4101354"/>
            <a:ext cx="4168588" cy="2015668"/>
            <a:chOff x="2888758" y="4861942"/>
            <a:chExt cx="3532610" cy="1316975"/>
          </a:xfrm>
        </p:grpSpPr>
        <p:pic>
          <p:nvPicPr>
            <p:cNvPr id="7" name="Picture 6" descr="A close up of a person&#10;&#10;Description automatically generated">
              <a:extLst>
                <a:ext uri="{FF2B5EF4-FFF2-40B4-BE49-F238E27FC236}">
                  <a16:creationId xmlns:a16="http://schemas.microsoft.com/office/drawing/2014/main" id="{F05CD079-CC80-4121-8D70-968D15C53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303" y="4861942"/>
              <a:ext cx="1882065" cy="131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1E8BF255-D4E5-46A3-9068-3B642176194B}"/>
                </a:ext>
              </a:extLst>
            </p:cNvPr>
            <p:cNvPicPr>
              <a:picLocks noChangeAspect="1"/>
            </p:cNvPicPr>
            <p:nvPr/>
          </p:nvPicPr>
          <p:blipFill>
            <a:blip r:embed="rId5"/>
            <a:stretch>
              <a:fillRect/>
            </a:stretch>
          </p:blipFill>
          <p:spPr>
            <a:xfrm>
              <a:off x="2888758" y="4978828"/>
              <a:ext cx="1143000" cy="1171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Date Placeholder 8">
            <a:extLst>
              <a:ext uri="{FF2B5EF4-FFF2-40B4-BE49-F238E27FC236}">
                <a16:creationId xmlns:a16="http://schemas.microsoft.com/office/drawing/2014/main" id="{A1227D38-1463-4349-8628-39C449C0F82C}"/>
              </a:ext>
            </a:extLst>
          </p:cNvPr>
          <p:cNvSpPr>
            <a:spLocks noGrp="1"/>
          </p:cNvSpPr>
          <p:nvPr>
            <p:ph type="dt" sz="half" idx="10"/>
          </p:nvPr>
        </p:nvSpPr>
        <p:spPr/>
        <p:txBody>
          <a:bodyPr/>
          <a:lstStyle/>
          <a:p>
            <a:fld id="{69CA84F6-045B-41B3-BA35-AF95B5A7CD1A}" type="datetime8">
              <a:rPr lang="en-GB" smtClean="0"/>
              <a:t>26/04/2021 07:59</a:t>
            </a:fld>
            <a:endParaRPr lang="en-GB" dirty="0"/>
          </a:p>
        </p:txBody>
      </p:sp>
    </p:spTree>
    <p:extLst>
      <p:ext uri="{BB962C8B-B14F-4D97-AF65-F5344CB8AC3E}">
        <p14:creationId xmlns:p14="http://schemas.microsoft.com/office/powerpoint/2010/main" val="397883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444" y="205398"/>
            <a:ext cx="7344812" cy="70807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How can I prevent it?</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70652" y="1519144"/>
            <a:ext cx="7935465" cy="5201424"/>
          </a:xfrm>
          <a:prstGeom prst="rect">
            <a:avLst/>
          </a:prstGeom>
          <a:noFill/>
          <a:effectLst>
            <a:glow rad="63500">
              <a:schemeClr val="accent1">
                <a:satMod val="175000"/>
                <a:alpha val="40000"/>
              </a:schemeClr>
            </a:glow>
          </a:effectLst>
        </p:spPr>
        <p:txBody>
          <a:bodyPr wrap="square" rtlCol="0">
            <a:spAutoFit/>
          </a:bodyPr>
          <a:lstStyle/>
          <a:p>
            <a:pPr algn="ctr"/>
            <a:r>
              <a:rPr lang="en-GB" altLang="en-US" sz="2800" b="1" dirty="0">
                <a:solidFill>
                  <a:srgbClr val="00B050"/>
                </a:solidFill>
                <a:latin typeface="Arial" panose="020B0604020202020204" pitchFamily="34" charset="0"/>
                <a:cs typeface="Arial" panose="020B0604020202020204" pitchFamily="34" charset="0"/>
              </a:rPr>
              <a:t>Key Messages</a:t>
            </a:r>
          </a:p>
          <a:p>
            <a:pPr algn="ctr"/>
            <a:endParaRPr lang="en-GB" altLang="en-US" sz="2800" b="1" dirty="0">
              <a:solidFill>
                <a:srgbClr val="00B05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GB" altLang="en-US" sz="2800" dirty="0">
                <a:solidFill>
                  <a:srgbClr val="C00000"/>
                </a:solidFill>
                <a:latin typeface="Arial" panose="020B0604020202020204" pitchFamily="34" charset="0"/>
                <a:cs typeface="Arial" panose="020B0604020202020204" pitchFamily="34" charset="0"/>
              </a:rPr>
              <a:t>Remember </a:t>
            </a:r>
            <a:r>
              <a:rPr lang="en-GB" altLang="en-US" sz="2800" b="1" dirty="0">
                <a:solidFill>
                  <a:srgbClr val="C00000"/>
                </a:solidFill>
                <a:latin typeface="Arial" panose="020B0604020202020204" pitchFamily="34" charset="0"/>
                <a:cs typeface="Arial" panose="020B0604020202020204" pitchFamily="34" charset="0"/>
              </a:rPr>
              <a:t>A P C</a:t>
            </a:r>
          </a:p>
          <a:p>
            <a:endParaRPr lang="en-GB" altLang="en-US" sz="2800" dirty="0">
              <a:solidFill>
                <a:srgbClr val="C00000"/>
              </a:solidFill>
              <a:latin typeface="Arial" panose="020B0604020202020204" pitchFamily="34" charset="0"/>
              <a:cs typeface="Arial" panose="020B0604020202020204" pitchFamily="34" charset="0"/>
            </a:endParaRPr>
          </a:p>
          <a:p>
            <a:r>
              <a:rPr lang="en-GB" altLang="en-US" sz="2800" b="1" dirty="0">
                <a:solidFill>
                  <a:srgbClr val="C00000"/>
                </a:solidFill>
                <a:latin typeface="Arial" panose="020B0604020202020204" pitchFamily="34" charset="0"/>
                <a:cs typeface="Arial" panose="020B0604020202020204" pitchFamily="34" charset="0"/>
              </a:rPr>
              <a:t>   	AVOID  </a:t>
            </a:r>
            <a:r>
              <a:rPr lang="en-GB" altLang="en-US" sz="2800" dirty="0">
                <a:solidFill>
                  <a:srgbClr val="C00000"/>
                </a:solidFill>
                <a:latin typeface="Arial" panose="020B0604020202020204" pitchFamily="34" charset="0"/>
                <a:cs typeface="Arial" panose="020B0604020202020204" pitchFamily="34" charset="0"/>
              </a:rPr>
              <a:t>contact with substances that cause dermatitis</a:t>
            </a:r>
          </a:p>
          <a:p>
            <a:endParaRPr lang="en-GB" altLang="en-US" sz="2800" dirty="0">
              <a:solidFill>
                <a:srgbClr val="C00000"/>
              </a:solidFill>
              <a:latin typeface="Arial" panose="020B0604020202020204" pitchFamily="34" charset="0"/>
              <a:cs typeface="Arial" panose="020B0604020202020204" pitchFamily="34" charset="0"/>
            </a:endParaRPr>
          </a:p>
          <a:p>
            <a:r>
              <a:rPr lang="en-GB" altLang="en-US" sz="2800" dirty="0">
                <a:solidFill>
                  <a:srgbClr val="C00000"/>
                </a:solidFill>
                <a:latin typeface="Arial" panose="020B0604020202020204" pitchFamily="34" charset="0"/>
                <a:cs typeface="Arial" panose="020B0604020202020204" pitchFamily="34" charset="0"/>
              </a:rPr>
              <a:t>	</a:t>
            </a:r>
            <a:r>
              <a:rPr lang="en-GB" altLang="en-US" sz="2800" b="1" dirty="0">
                <a:solidFill>
                  <a:srgbClr val="C00000"/>
                </a:solidFill>
                <a:latin typeface="Arial" panose="020B0604020202020204" pitchFamily="34" charset="0"/>
                <a:cs typeface="Arial" panose="020B0604020202020204" pitchFamily="34" charset="0"/>
              </a:rPr>
              <a:t>PROTECT </a:t>
            </a:r>
            <a:r>
              <a:rPr lang="en-GB" altLang="en-US" sz="2800" dirty="0">
                <a:solidFill>
                  <a:srgbClr val="C00000"/>
                </a:solidFill>
                <a:latin typeface="Arial" panose="020B0604020202020204" pitchFamily="34" charset="0"/>
                <a:cs typeface="Arial" panose="020B0604020202020204" pitchFamily="34" charset="0"/>
              </a:rPr>
              <a:t>your skin from substances that cause dermatitis</a:t>
            </a:r>
          </a:p>
          <a:p>
            <a:endParaRPr lang="en-GB" altLang="en-US" sz="2800" dirty="0">
              <a:solidFill>
                <a:srgbClr val="C00000"/>
              </a:solidFill>
              <a:latin typeface="Arial" panose="020B0604020202020204" pitchFamily="34" charset="0"/>
              <a:cs typeface="Arial" panose="020B0604020202020204" pitchFamily="34" charset="0"/>
            </a:endParaRPr>
          </a:p>
          <a:p>
            <a:r>
              <a:rPr lang="en-GB" altLang="en-US" sz="2800" dirty="0">
                <a:solidFill>
                  <a:srgbClr val="C00000"/>
                </a:solidFill>
                <a:latin typeface="Arial" panose="020B0604020202020204" pitchFamily="34" charset="0"/>
                <a:cs typeface="Arial" panose="020B0604020202020204" pitchFamily="34" charset="0"/>
              </a:rPr>
              <a:t>	</a:t>
            </a:r>
            <a:r>
              <a:rPr lang="en-GB" altLang="en-US" sz="2800" b="1" dirty="0">
                <a:solidFill>
                  <a:srgbClr val="C00000"/>
                </a:solidFill>
                <a:latin typeface="Arial" panose="020B0604020202020204" pitchFamily="34" charset="0"/>
                <a:cs typeface="Arial" panose="020B0604020202020204" pitchFamily="34" charset="0"/>
              </a:rPr>
              <a:t>CHECK</a:t>
            </a:r>
            <a:r>
              <a:rPr lang="en-GB" altLang="en-US" sz="2800" dirty="0">
                <a:solidFill>
                  <a:srgbClr val="C00000"/>
                </a:solidFill>
                <a:latin typeface="Arial" panose="020B0604020202020204" pitchFamily="34" charset="0"/>
                <a:cs typeface="Arial" panose="020B0604020202020204" pitchFamily="34" charset="0"/>
              </a:rPr>
              <a:t> for early signs of dermatitis      </a:t>
            </a:r>
          </a:p>
          <a:p>
            <a:r>
              <a:rPr lang="en-GB" altLang="en-US" sz="2400" dirty="0">
                <a:solidFill>
                  <a:srgbClr val="C00000"/>
                </a:solidFill>
                <a:latin typeface="Arial" panose="020B0604020202020204" pitchFamily="34" charset="0"/>
                <a:cs typeface="Arial" panose="020B0604020202020204" pitchFamily="34" charset="0"/>
              </a:rPr>
              <a:t>      </a:t>
            </a:r>
            <a:endParaRPr lang="en-GB" altLang="en-US" sz="2800"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52855BD-B9A1-407C-8985-0AA0B49ADAE6}"/>
              </a:ext>
            </a:extLst>
          </p:cNvPr>
          <p:cNvSpPr>
            <a:spLocks noGrp="1"/>
          </p:cNvSpPr>
          <p:nvPr>
            <p:ph type="sldNum" sz="quarter" idx="12"/>
          </p:nvPr>
        </p:nvSpPr>
        <p:spPr/>
        <p:txBody>
          <a:bodyPr/>
          <a:lstStyle/>
          <a:p>
            <a:fld id="{3DB36CE2-65BA-4721-BB1A-1EDB821F77A6}" type="slidenum">
              <a:rPr lang="en-GB" smtClean="0"/>
              <a:t>20</a:t>
            </a:fld>
            <a:endParaRPr lang="en-GB" dirty="0"/>
          </a:p>
        </p:txBody>
      </p:sp>
      <p:sp>
        <p:nvSpPr>
          <p:cNvPr id="5" name="Date Placeholder 4">
            <a:extLst>
              <a:ext uri="{FF2B5EF4-FFF2-40B4-BE49-F238E27FC236}">
                <a16:creationId xmlns:a16="http://schemas.microsoft.com/office/drawing/2014/main" id="{F66E0BA5-7594-4E1B-AA03-9FC920024E7D}"/>
              </a:ext>
            </a:extLst>
          </p:cNvPr>
          <p:cNvSpPr>
            <a:spLocks noGrp="1"/>
          </p:cNvSpPr>
          <p:nvPr>
            <p:ph type="dt" sz="half" idx="10"/>
          </p:nvPr>
        </p:nvSpPr>
        <p:spPr/>
        <p:txBody>
          <a:bodyPr/>
          <a:lstStyle/>
          <a:p>
            <a:fld id="{E08CA59B-D4E0-40C9-A987-73FD312D0B29}" type="datetime8">
              <a:rPr lang="en-GB" smtClean="0"/>
              <a:t>26/04/2021 07:59</a:t>
            </a:fld>
            <a:endParaRPr lang="en-GB" dirty="0"/>
          </a:p>
        </p:txBody>
      </p:sp>
    </p:spTree>
    <p:extLst>
      <p:ext uri="{BB962C8B-B14F-4D97-AF65-F5344CB8AC3E}">
        <p14:creationId xmlns:p14="http://schemas.microsoft.com/office/powerpoint/2010/main" val="278231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916832"/>
            <a:ext cx="7480262" cy="2232248"/>
          </a:xfrm>
        </p:spPr>
        <p:txBody>
          <a:bodyPr>
            <a:normAutofit/>
          </a:bodyPr>
          <a:lstStyle/>
          <a:p>
            <a:pPr marL="182880" indent="0" algn="ctr">
              <a:buNone/>
            </a:pPr>
            <a:r>
              <a:rPr lang="en-GB" sz="3200" b="1" dirty="0">
                <a:solidFill>
                  <a:srgbClr val="C00000"/>
                </a:solidFill>
                <a:effectLst/>
                <a:latin typeface="Arial" panose="020B0604020202020204" pitchFamily="34" charset="0"/>
                <a:cs typeface="Arial" panose="020B0604020202020204" pitchFamily="34" charset="0"/>
              </a:rPr>
              <a:t>Preventing Work-Related Dermatitis</a:t>
            </a:r>
            <a:br>
              <a:rPr lang="en-GB" sz="3200" b="1" dirty="0">
                <a:solidFill>
                  <a:srgbClr val="C00000"/>
                </a:solidFill>
                <a:effectLst/>
                <a:latin typeface="Arial" panose="020B0604020202020204" pitchFamily="34" charset="0"/>
                <a:cs typeface="Arial" panose="020B0604020202020204" pitchFamily="34" charset="0"/>
              </a:rPr>
            </a:br>
            <a:br>
              <a:rPr lang="en-GB" sz="3200" b="1" dirty="0">
                <a:solidFill>
                  <a:srgbClr val="C00000"/>
                </a:solidFill>
                <a:effectLst/>
                <a:latin typeface="Arial" panose="020B0604020202020204" pitchFamily="34" charset="0"/>
                <a:cs typeface="Arial" panose="020B0604020202020204" pitchFamily="34" charset="0"/>
              </a:rPr>
            </a:br>
            <a:r>
              <a:rPr lang="en-GB" sz="3200" b="1" dirty="0">
                <a:solidFill>
                  <a:srgbClr val="C00000"/>
                </a:solidFill>
                <a:effectLst/>
                <a:latin typeface="Arial" panose="020B0604020202020204" pitchFamily="34" charset="0"/>
                <a:cs typeface="Arial" panose="020B0604020202020204" pitchFamily="34" charset="0"/>
              </a:rPr>
              <a:t>Part 3 – practical examples</a:t>
            </a:r>
            <a:br>
              <a:rPr lang="en-GB" sz="3200" b="1" dirty="0">
                <a:solidFill>
                  <a:srgbClr val="C00000"/>
                </a:solidFill>
                <a:effectLst/>
                <a:latin typeface="Arial" panose="020B0604020202020204" pitchFamily="34" charset="0"/>
                <a:cs typeface="Arial" panose="020B0604020202020204" pitchFamily="34" charset="0"/>
              </a:rPr>
            </a:br>
            <a:endParaRPr lang="en-GB" sz="3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sp>
        <p:nvSpPr>
          <p:cNvPr id="3" name="Slide Number Placeholder 2">
            <a:extLst>
              <a:ext uri="{FF2B5EF4-FFF2-40B4-BE49-F238E27FC236}">
                <a16:creationId xmlns:a16="http://schemas.microsoft.com/office/drawing/2014/main" id="{650E6825-C0A5-475F-8256-AC302A9AAEB7}"/>
              </a:ext>
            </a:extLst>
          </p:cNvPr>
          <p:cNvSpPr>
            <a:spLocks noGrp="1"/>
          </p:cNvSpPr>
          <p:nvPr>
            <p:ph type="sldNum" sz="quarter" idx="12"/>
          </p:nvPr>
        </p:nvSpPr>
        <p:spPr/>
        <p:txBody>
          <a:bodyPr/>
          <a:lstStyle/>
          <a:p>
            <a:fld id="{3DB36CE2-65BA-4721-BB1A-1EDB821F77A6}" type="slidenum">
              <a:rPr lang="en-GB" smtClean="0"/>
              <a:t>21</a:t>
            </a:fld>
            <a:endParaRPr lang="en-GB" dirty="0"/>
          </a:p>
        </p:txBody>
      </p:sp>
      <p:sp>
        <p:nvSpPr>
          <p:cNvPr id="7" name="Date Placeholder 6">
            <a:extLst>
              <a:ext uri="{FF2B5EF4-FFF2-40B4-BE49-F238E27FC236}">
                <a16:creationId xmlns:a16="http://schemas.microsoft.com/office/drawing/2014/main" id="{BB5A4B9F-8047-4C93-A0BF-B605FDC04074}"/>
              </a:ext>
            </a:extLst>
          </p:cNvPr>
          <p:cNvSpPr>
            <a:spLocks noGrp="1"/>
          </p:cNvSpPr>
          <p:nvPr>
            <p:ph type="dt" sz="half" idx="10"/>
          </p:nvPr>
        </p:nvSpPr>
        <p:spPr/>
        <p:txBody>
          <a:bodyPr/>
          <a:lstStyle/>
          <a:p>
            <a:fld id="{FBAB4711-2777-4F84-A947-2EAFBF348CF6}" type="datetime8">
              <a:rPr lang="en-GB" smtClean="0"/>
              <a:t>26/04/2021 07:59</a:t>
            </a:fld>
            <a:endParaRPr lang="en-GB" dirty="0"/>
          </a:p>
        </p:txBody>
      </p:sp>
    </p:spTree>
    <p:extLst>
      <p:ext uri="{BB962C8B-B14F-4D97-AF65-F5344CB8AC3E}">
        <p14:creationId xmlns:p14="http://schemas.microsoft.com/office/powerpoint/2010/main" val="1636516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546" y="337011"/>
            <a:ext cx="5405384" cy="708078"/>
          </a:xfrm>
        </p:spPr>
        <p:txBody>
          <a:bodyPr/>
          <a:lstStyle/>
          <a:p>
            <a:pPr marL="182880" indent="0">
              <a:buNone/>
            </a:pPr>
            <a:r>
              <a:rPr lang="en-GB" sz="3200" b="1" dirty="0">
                <a:ln w="0"/>
                <a:solidFill>
                  <a:srgbClr val="C00000"/>
                </a:solidFill>
                <a:latin typeface="Arial" panose="020B0604020202020204" pitchFamily="34" charset="0"/>
                <a:cs typeface="Arial" panose="020B0604020202020204" pitchFamily="34" charset="0"/>
              </a:rPr>
              <a:t>LOcHER Practical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grpSp>
        <p:nvGrpSpPr>
          <p:cNvPr id="6" name="Group 5">
            <a:extLst>
              <a:ext uri="{FF2B5EF4-FFF2-40B4-BE49-F238E27FC236}">
                <a16:creationId xmlns:a16="http://schemas.microsoft.com/office/drawing/2014/main" id="{B2F14165-3AE3-4C81-9949-A060D065E8C4}"/>
              </a:ext>
            </a:extLst>
          </p:cNvPr>
          <p:cNvGrpSpPr/>
          <p:nvPr/>
        </p:nvGrpSpPr>
        <p:grpSpPr>
          <a:xfrm>
            <a:off x="943053" y="1748118"/>
            <a:ext cx="7810982" cy="4076622"/>
            <a:chOff x="943053" y="2140532"/>
            <a:chExt cx="7257894" cy="3619876"/>
          </a:xfrm>
        </p:grpSpPr>
        <p:grpSp>
          <p:nvGrpSpPr>
            <p:cNvPr id="9" name="Group 8">
              <a:extLst>
                <a:ext uri="{FF2B5EF4-FFF2-40B4-BE49-F238E27FC236}">
                  <a16:creationId xmlns:a16="http://schemas.microsoft.com/office/drawing/2014/main" id="{8037A1E8-11AB-46CD-9F04-0D5F5BFC9A17}"/>
                </a:ext>
              </a:extLst>
            </p:cNvPr>
            <p:cNvGrpSpPr/>
            <p:nvPr/>
          </p:nvGrpSpPr>
          <p:grpSpPr>
            <a:xfrm>
              <a:off x="943053" y="2140532"/>
              <a:ext cx="7257894" cy="2997051"/>
              <a:chOff x="900240" y="2262513"/>
              <a:chExt cx="7257894" cy="2997051"/>
            </a:xfrm>
          </p:grpSpPr>
          <p:pic>
            <p:nvPicPr>
              <p:cNvPr id="5" name="Picture 4" descr="A person standing in a kitchen&#10;&#10;Description automatically generated">
                <a:extLst>
                  <a:ext uri="{FF2B5EF4-FFF2-40B4-BE49-F238E27FC236}">
                    <a16:creationId xmlns:a16="http://schemas.microsoft.com/office/drawing/2014/main" id="{B1F09B58-91DC-4278-AEAB-0265C0A1E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240" y="2265752"/>
                <a:ext cx="2997367" cy="2993812"/>
              </a:xfrm>
              <a:prstGeom prst="rect">
                <a:avLst/>
              </a:prstGeom>
            </p:spPr>
          </p:pic>
          <p:pic>
            <p:nvPicPr>
              <p:cNvPr id="7" name="Picture 6" descr="A picture containing person, fence, person, outdoor&#10;&#10;Description automatically generated">
                <a:extLst>
                  <a:ext uri="{FF2B5EF4-FFF2-40B4-BE49-F238E27FC236}">
                    <a16:creationId xmlns:a16="http://schemas.microsoft.com/office/drawing/2014/main" id="{90855BAC-91A7-486D-BDD2-3F70B1E17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580" y="2262513"/>
                <a:ext cx="3378554" cy="2773607"/>
              </a:xfrm>
              <a:prstGeom prst="rect">
                <a:avLst/>
              </a:prstGeom>
            </p:spPr>
          </p:pic>
        </p:grpSp>
        <p:sp>
          <p:nvSpPr>
            <p:cNvPr id="3" name="TextBox 2">
              <a:extLst>
                <a:ext uri="{FF2B5EF4-FFF2-40B4-BE49-F238E27FC236}">
                  <a16:creationId xmlns:a16="http://schemas.microsoft.com/office/drawing/2014/main" id="{39018E9E-2149-4602-8638-E6517E1647A5}"/>
                </a:ext>
              </a:extLst>
            </p:cNvPr>
            <p:cNvSpPr txBox="1"/>
            <p:nvPr/>
          </p:nvSpPr>
          <p:spPr>
            <a:xfrm>
              <a:off x="1979712" y="5391093"/>
              <a:ext cx="5400600" cy="369315"/>
            </a:xfrm>
            <a:prstGeom prst="rect">
              <a:avLst/>
            </a:prstGeom>
            <a:noFill/>
          </p:spPr>
          <p:txBody>
            <a:bodyPr wrap="square" rtlCol="0">
              <a:spAutoFit/>
            </a:bodyPr>
            <a:lstStyle/>
            <a:p>
              <a:r>
                <a:rPr lang="en-GB" sz="2000" b="1" dirty="0"/>
                <a:t>Picture A                                                            Picture   B      </a:t>
              </a:r>
            </a:p>
          </p:txBody>
        </p:sp>
      </p:grpSp>
      <p:sp>
        <p:nvSpPr>
          <p:cNvPr id="8" name="Slide Number Placeholder 7">
            <a:extLst>
              <a:ext uri="{FF2B5EF4-FFF2-40B4-BE49-F238E27FC236}">
                <a16:creationId xmlns:a16="http://schemas.microsoft.com/office/drawing/2014/main" id="{BBDE8AF2-7D07-4849-A810-80C9F6EAEFF3}"/>
              </a:ext>
            </a:extLst>
          </p:cNvPr>
          <p:cNvSpPr>
            <a:spLocks noGrp="1"/>
          </p:cNvSpPr>
          <p:nvPr>
            <p:ph type="sldNum" sz="quarter" idx="12"/>
          </p:nvPr>
        </p:nvSpPr>
        <p:spPr/>
        <p:txBody>
          <a:bodyPr/>
          <a:lstStyle/>
          <a:p>
            <a:fld id="{3DB36CE2-65BA-4721-BB1A-1EDB821F77A6}" type="slidenum">
              <a:rPr lang="en-GB" smtClean="0"/>
              <a:t>22</a:t>
            </a:fld>
            <a:endParaRPr lang="en-GB" dirty="0"/>
          </a:p>
        </p:txBody>
      </p:sp>
      <p:sp>
        <p:nvSpPr>
          <p:cNvPr id="10" name="Date Placeholder 9">
            <a:extLst>
              <a:ext uri="{FF2B5EF4-FFF2-40B4-BE49-F238E27FC236}">
                <a16:creationId xmlns:a16="http://schemas.microsoft.com/office/drawing/2014/main" id="{EDDD0538-F1D1-41F8-97D2-9B7E7355014B}"/>
              </a:ext>
            </a:extLst>
          </p:cNvPr>
          <p:cNvSpPr>
            <a:spLocks noGrp="1"/>
          </p:cNvSpPr>
          <p:nvPr>
            <p:ph type="dt" sz="half" idx="10"/>
          </p:nvPr>
        </p:nvSpPr>
        <p:spPr/>
        <p:txBody>
          <a:bodyPr/>
          <a:lstStyle/>
          <a:p>
            <a:fld id="{22F071D3-AF13-4661-93C2-A0DBB1E39908}" type="datetime8">
              <a:rPr lang="en-GB" smtClean="0"/>
              <a:t>26/04/2021 07:59</a:t>
            </a:fld>
            <a:endParaRPr lang="en-GB" dirty="0"/>
          </a:p>
        </p:txBody>
      </p:sp>
    </p:spTree>
    <p:extLst>
      <p:ext uri="{BB962C8B-B14F-4D97-AF65-F5344CB8AC3E}">
        <p14:creationId xmlns:p14="http://schemas.microsoft.com/office/powerpoint/2010/main" val="2215695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416" y="1196754"/>
            <a:ext cx="7344812" cy="734766"/>
          </a:xfrm>
        </p:spPr>
        <p:txBody>
          <a:bodyPr/>
          <a:lstStyle/>
          <a:p>
            <a:pPr marL="182880" indent="0">
              <a:buNone/>
            </a:pPr>
            <a:r>
              <a:rPr lang="en-GB" sz="3200" b="1" dirty="0">
                <a:ln w="0"/>
                <a:solidFill>
                  <a:srgbClr val="C00000"/>
                </a:solidFill>
                <a:latin typeface="Arial" panose="020B0604020202020204" pitchFamily="34" charset="0"/>
                <a:cs typeface="Arial" panose="020B0604020202020204" pitchFamily="34" charset="0"/>
              </a:rPr>
              <a:t>LOcHER Practical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grpSp>
        <p:nvGrpSpPr>
          <p:cNvPr id="6" name="Group 5">
            <a:extLst>
              <a:ext uri="{FF2B5EF4-FFF2-40B4-BE49-F238E27FC236}">
                <a16:creationId xmlns:a16="http://schemas.microsoft.com/office/drawing/2014/main" id="{16EC2050-4509-4648-A870-05E918464D97}"/>
              </a:ext>
            </a:extLst>
          </p:cNvPr>
          <p:cNvGrpSpPr/>
          <p:nvPr/>
        </p:nvGrpSpPr>
        <p:grpSpPr>
          <a:xfrm>
            <a:off x="989013" y="2113450"/>
            <a:ext cx="6912768" cy="4035153"/>
            <a:chOff x="1906517" y="2890756"/>
            <a:chExt cx="5797781" cy="3905784"/>
          </a:xfrm>
        </p:grpSpPr>
        <p:sp>
          <p:nvSpPr>
            <p:cNvPr id="3" name="TextBox 2">
              <a:extLst>
                <a:ext uri="{FF2B5EF4-FFF2-40B4-BE49-F238E27FC236}">
                  <a16:creationId xmlns:a16="http://schemas.microsoft.com/office/drawing/2014/main" id="{BB9D952D-EC97-4062-B3CA-412D2196D729}"/>
                </a:ext>
              </a:extLst>
            </p:cNvPr>
            <p:cNvSpPr txBox="1"/>
            <p:nvPr/>
          </p:nvSpPr>
          <p:spPr>
            <a:xfrm>
              <a:off x="4265716" y="4361334"/>
              <a:ext cx="1252506" cy="893728"/>
            </a:xfrm>
            <a:prstGeom prst="rect">
              <a:avLst/>
            </a:prstGeom>
            <a:noFill/>
          </p:spPr>
          <p:txBody>
            <a:bodyPr wrap="square" rtlCol="0">
              <a:spAutoFit/>
            </a:bodyPr>
            <a:lstStyle/>
            <a:p>
              <a:r>
                <a:rPr lang="en-GB" dirty="0"/>
                <a:t>A 	      B</a:t>
              </a:r>
            </a:p>
            <a:p>
              <a:r>
                <a:rPr lang="en-GB" dirty="0"/>
                <a:t>      Pictures</a:t>
              </a:r>
            </a:p>
            <a:p>
              <a:r>
                <a:rPr lang="en-GB" dirty="0"/>
                <a:t>C	             D</a:t>
              </a:r>
            </a:p>
          </p:txBody>
        </p:sp>
        <p:grpSp>
          <p:nvGrpSpPr>
            <p:cNvPr id="15" name="Group 14">
              <a:extLst>
                <a:ext uri="{FF2B5EF4-FFF2-40B4-BE49-F238E27FC236}">
                  <a16:creationId xmlns:a16="http://schemas.microsoft.com/office/drawing/2014/main" id="{F8550D1A-32D5-4F9F-8653-54B78759ADFD}"/>
                </a:ext>
              </a:extLst>
            </p:cNvPr>
            <p:cNvGrpSpPr/>
            <p:nvPr/>
          </p:nvGrpSpPr>
          <p:grpSpPr>
            <a:xfrm>
              <a:off x="1906517" y="2890756"/>
              <a:ext cx="5797781" cy="3905784"/>
              <a:chOff x="1811061" y="2883389"/>
              <a:chExt cx="5797781" cy="3905784"/>
            </a:xfrm>
          </p:grpSpPr>
          <p:pic>
            <p:nvPicPr>
              <p:cNvPr id="16" name="Picture 15" descr="A group of people standing around a table&#10;&#10;Description automatically generated">
                <a:extLst>
                  <a:ext uri="{FF2B5EF4-FFF2-40B4-BE49-F238E27FC236}">
                    <a16:creationId xmlns:a16="http://schemas.microsoft.com/office/drawing/2014/main" id="{1725CC7A-2DDD-4B43-8408-7DB3EE792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061" y="2959717"/>
                <a:ext cx="2152950" cy="1679766"/>
              </a:xfrm>
              <a:prstGeom prst="rect">
                <a:avLst/>
              </a:prstGeom>
            </p:spPr>
          </p:pic>
          <p:pic>
            <p:nvPicPr>
              <p:cNvPr id="18" name="Picture 17" descr="A person sitting in a bowl&#10;&#10;Description automatically generated">
                <a:extLst>
                  <a:ext uri="{FF2B5EF4-FFF2-40B4-BE49-F238E27FC236}">
                    <a16:creationId xmlns:a16="http://schemas.microsoft.com/office/drawing/2014/main" id="{34A1FAD8-3404-4F20-9E5E-C2C758A8C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672" y="4854816"/>
                <a:ext cx="2152950" cy="1934357"/>
              </a:xfrm>
              <a:prstGeom prst="rect">
                <a:avLst/>
              </a:prstGeom>
            </p:spPr>
          </p:pic>
          <p:pic>
            <p:nvPicPr>
              <p:cNvPr id="22" name="Picture 21" descr="A picture containing person, person, table, food&#10;&#10;Description automatically generated">
                <a:extLst>
                  <a:ext uri="{FF2B5EF4-FFF2-40B4-BE49-F238E27FC236}">
                    <a16:creationId xmlns:a16="http://schemas.microsoft.com/office/drawing/2014/main" id="{345E158E-A76D-42F4-92F9-E1E64186C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44" y="2883389"/>
                <a:ext cx="2054911" cy="1860920"/>
              </a:xfrm>
              <a:prstGeom prst="rect">
                <a:avLst/>
              </a:prstGeom>
            </p:spPr>
          </p:pic>
          <p:pic>
            <p:nvPicPr>
              <p:cNvPr id="23" name="Picture 22" descr="A picture containing holding, table, sitting, bed&#10;&#10;Description automatically generated">
                <a:extLst>
                  <a:ext uri="{FF2B5EF4-FFF2-40B4-BE49-F238E27FC236}">
                    <a16:creationId xmlns:a16="http://schemas.microsoft.com/office/drawing/2014/main" id="{D029EEE0-4B77-4A08-95DC-38E59976F2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2766" y="5057428"/>
                <a:ext cx="2186076" cy="1672660"/>
              </a:xfrm>
              <a:prstGeom prst="rect">
                <a:avLst/>
              </a:prstGeom>
            </p:spPr>
          </p:pic>
        </p:grpSp>
      </p:grpSp>
      <p:sp>
        <p:nvSpPr>
          <p:cNvPr id="5" name="Slide Number Placeholder 4">
            <a:extLst>
              <a:ext uri="{FF2B5EF4-FFF2-40B4-BE49-F238E27FC236}">
                <a16:creationId xmlns:a16="http://schemas.microsoft.com/office/drawing/2014/main" id="{E5D50FEB-0E38-4782-8D97-0B0E2AB099DC}"/>
              </a:ext>
            </a:extLst>
          </p:cNvPr>
          <p:cNvSpPr>
            <a:spLocks noGrp="1"/>
          </p:cNvSpPr>
          <p:nvPr>
            <p:ph type="sldNum" sz="quarter" idx="12"/>
          </p:nvPr>
        </p:nvSpPr>
        <p:spPr/>
        <p:txBody>
          <a:bodyPr/>
          <a:lstStyle/>
          <a:p>
            <a:fld id="{3DB36CE2-65BA-4721-BB1A-1EDB821F77A6}" type="slidenum">
              <a:rPr lang="en-GB" smtClean="0"/>
              <a:t>23</a:t>
            </a:fld>
            <a:endParaRPr lang="en-GB" dirty="0"/>
          </a:p>
        </p:txBody>
      </p:sp>
      <p:sp>
        <p:nvSpPr>
          <p:cNvPr id="7" name="Date Placeholder 6">
            <a:extLst>
              <a:ext uri="{FF2B5EF4-FFF2-40B4-BE49-F238E27FC236}">
                <a16:creationId xmlns:a16="http://schemas.microsoft.com/office/drawing/2014/main" id="{482E339D-68EB-4BC8-9BA8-94C932C28060}"/>
              </a:ext>
            </a:extLst>
          </p:cNvPr>
          <p:cNvSpPr>
            <a:spLocks noGrp="1"/>
          </p:cNvSpPr>
          <p:nvPr>
            <p:ph type="dt" sz="half" idx="10"/>
          </p:nvPr>
        </p:nvSpPr>
        <p:spPr/>
        <p:txBody>
          <a:bodyPr/>
          <a:lstStyle/>
          <a:p>
            <a:fld id="{D15ACD5C-F8D3-4B00-93D9-324AB1907DDA}" type="datetime8">
              <a:rPr lang="en-GB" smtClean="0"/>
              <a:t>26/04/2021 07:59</a:t>
            </a:fld>
            <a:endParaRPr lang="en-GB" dirty="0"/>
          </a:p>
        </p:txBody>
      </p:sp>
    </p:spTree>
    <p:extLst>
      <p:ext uri="{BB962C8B-B14F-4D97-AF65-F5344CB8AC3E}">
        <p14:creationId xmlns:p14="http://schemas.microsoft.com/office/powerpoint/2010/main" val="293101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016" y="350458"/>
            <a:ext cx="4854055" cy="708078"/>
          </a:xfrm>
        </p:spPr>
        <p:txBody>
          <a:bodyPr/>
          <a:lstStyle/>
          <a:p>
            <a:pPr marL="182880" indent="0">
              <a:buNone/>
            </a:pPr>
            <a:r>
              <a:rPr lang="en-GB" sz="3200" b="1" dirty="0">
                <a:ln w="0"/>
                <a:solidFill>
                  <a:srgbClr val="C00000"/>
                </a:solidFill>
                <a:latin typeface="Arial" panose="020B0604020202020204" pitchFamily="34" charset="0"/>
                <a:cs typeface="Arial" panose="020B0604020202020204" pitchFamily="34" charset="0"/>
              </a:rPr>
              <a:t>LOcHER Practical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grpSp>
        <p:nvGrpSpPr>
          <p:cNvPr id="6" name="Group 5">
            <a:extLst>
              <a:ext uri="{FF2B5EF4-FFF2-40B4-BE49-F238E27FC236}">
                <a16:creationId xmlns:a16="http://schemas.microsoft.com/office/drawing/2014/main" id="{8F2C51E3-AAB9-468B-9C8C-C5F4F1383039}"/>
              </a:ext>
            </a:extLst>
          </p:cNvPr>
          <p:cNvGrpSpPr/>
          <p:nvPr/>
        </p:nvGrpSpPr>
        <p:grpSpPr>
          <a:xfrm>
            <a:off x="1035425" y="1613647"/>
            <a:ext cx="7535392" cy="3906245"/>
            <a:chOff x="1835696" y="2456276"/>
            <a:chExt cx="6754723" cy="3220322"/>
          </a:xfrm>
        </p:grpSpPr>
        <p:grpSp>
          <p:nvGrpSpPr>
            <p:cNvPr id="9" name="Group 8">
              <a:extLst>
                <a:ext uri="{FF2B5EF4-FFF2-40B4-BE49-F238E27FC236}">
                  <a16:creationId xmlns:a16="http://schemas.microsoft.com/office/drawing/2014/main" id="{EBE564B8-96A4-493F-B2C0-6035DF4FEF36}"/>
                </a:ext>
              </a:extLst>
            </p:cNvPr>
            <p:cNvGrpSpPr/>
            <p:nvPr/>
          </p:nvGrpSpPr>
          <p:grpSpPr>
            <a:xfrm>
              <a:off x="1835696" y="2456276"/>
              <a:ext cx="6754723" cy="2890470"/>
              <a:chOff x="866288" y="2389523"/>
              <a:chExt cx="6754723" cy="2890470"/>
            </a:xfrm>
          </p:grpSpPr>
          <p:pic>
            <p:nvPicPr>
              <p:cNvPr id="5" name="Picture 4" descr="A picture containing standing, person&#10;&#10;Description automatically generated">
                <a:extLst>
                  <a:ext uri="{FF2B5EF4-FFF2-40B4-BE49-F238E27FC236}">
                    <a16:creationId xmlns:a16="http://schemas.microsoft.com/office/drawing/2014/main" id="{EEE761F0-B5CD-4978-98F2-B2A6B61C2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88" y="2478918"/>
                <a:ext cx="1746316" cy="2801075"/>
              </a:xfrm>
              <a:prstGeom prst="rect">
                <a:avLst/>
              </a:prstGeom>
            </p:spPr>
          </p:pic>
          <p:pic>
            <p:nvPicPr>
              <p:cNvPr id="7" name="Picture 6" descr="A television is sitting on a table&#10;&#10;Description automatically generated">
                <a:extLst>
                  <a:ext uri="{FF2B5EF4-FFF2-40B4-BE49-F238E27FC236}">
                    <a16:creationId xmlns:a16="http://schemas.microsoft.com/office/drawing/2014/main" id="{0D82EFF2-DBD0-47A6-98BB-BBEB79094E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882" y="2389523"/>
                <a:ext cx="4551129" cy="2890466"/>
              </a:xfrm>
              <a:prstGeom prst="rect">
                <a:avLst/>
              </a:prstGeom>
            </p:spPr>
          </p:pic>
        </p:grpSp>
        <p:sp>
          <p:nvSpPr>
            <p:cNvPr id="3" name="TextBox 2">
              <a:extLst>
                <a:ext uri="{FF2B5EF4-FFF2-40B4-BE49-F238E27FC236}">
                  <a16:creationId xmlns:a16="http://schemas.microsoft.com/office/drawing/2014/main" id="{6B107D2A-1F0F-4637-AF65-F8E807914E9E}"/>
                </a:ext>
              </a:extLst>
            </p:cNvPr>
            <p:cNvSpPr txBox="1"/>
            <p:nvPr/>
          </p:nvSpPr>
          <p:spPr>
            <a:xfrm>
              <a:off x="1835696" y="5346746"/>
              <a:ext cx="4896544" cy="329852"/>
            </a:xfrm>
            <a:prstGeom prst="rect">
              <a:avLst/>
            </a:prstGeom>
            <a:noFill/>
          </p:spPr>
          <p:txBody>
            <a:bodyPr wrap="square" rtlCol="0">
              <a:spAutoFit/>
            </a:bodyPr>
            <a:lstStyle/>
            <a:p>
              <a:r>
                <a:rPr lang="en-GB" sz="2000" b="1" dirty="0"/>
                <a:t>      Picture  A                                         Picture B</a:t>
              </a:r>
            </a:p>
          </p:txBody>
        </p:sp>
      </p:grpSp>
      <p:sp>
        <p:nvSpPr>
          <p:cNvPr id="8" name="Slide Number Placeholder 7">
            <a:extLst>
              <a:ext uri="{FF2B5EF4-FFF2-40B4-BE49-F238E27FC236}">
                <a16:creationId xmlns:a16="http://schemas.microsoft.com/office/drawing/2014/main" id="{E224BFE7-2F41-429F-91E4-03AF63E823D4}"/>
              </a:ext>
            </a:extLst>
          </p:cNvPr>
          <p:cNvSpPr>
            <a:spLocks noGrp="1"/>
          </p:cNvSpPr>
          <p:nvPr>
            <p:ph type="sldNum" sz="quarter" idx="12"/>
          </p:nvPr>
        </p:nvSpPr>
        <p:spPr/>
        <p:txBody>
          <a:bodyPr/>
          <a:lstStyle/>
          <a:p>
            <a:fld id="{3DB36CE2-65BA-4721-BB1A-1EDB821F77A6}" type="slidenum">
              <a:rPr lang="en-GB" smtClean="0"/>
              <a:t>24</a:t>
            </a:fld>
            <a:endParaRPr lang="en-GB" dirty="0"/>
          </a:p>
        </p:txBody>
      </p:sp>
      <p:sp>
        <p:nvSpPr>
          <p:cNvPr id="10" name="Date Placeholder 9">
            <a:extLst>
              <a:ext uri="{FF2B5EF4-FFF2-40B4-BE49-F238E27FC236}">
                <a16:creationId xmlns:a16="http://schemas.microsoft.com/office/drawing/2014/main" id="{50C5753E-7439-41E8-A2DC-EFDA9BBCA143}"/>
              </a:ext>
            </a:extLst>
          </p:cNvPr>
          <p:cNvSpPr>
            <a:spLocks noGrp="1"/>
          </p:cNvSpPr>
          <p:nvPr>
            <p:ph type="dt" sz="half" idx="10"/>
          </p:nvPr>
        </p:nvSpPr>
        <p:spPr/>
        <p:txBody>
          <a:bodyPr/>
          <a:lstStyle/>
          <a:p>
            <a:fld id="{A5EE7386-4FE0-4041-AB77-2401EEF75FCB}" type="datetime8">
              <a:rPr lang="en-GB" smtClean="0"/>
              <a:t>26/04/2021 07:59</a:t>
            </a:fld>
            <a:endParaRPr lang="en-GB" dirty="0"/>
          </a:p>
        </p:txBody>
      </p:sp>
    </p:spTree>
    <p:extLst>
      <p:ext uri="{BB962C8B-B14F-4D97-AF65-F5344CB8AC3E}">
        <p14:creationId xmlns:p14="http://schemas.microsoft.com/office/powerpoint/2010/main" val="2613437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311" y="322385"/>
            <a:ext cx="5226959" cy="708078"/>
          </a:xfrm>
        </p:spPr>
        <p:txBody>
          <a:bodyPr/>
          <a:lstStyle/>
          <a:p>
            <a:pPr marL="182880" indent="0">
              <a:buNone/>
            </a:pPr>
            <a:r>
              <a:rPr lang="en-GB" sz="3200" b="1" dirty="0">
                <a:ln w="0"/>
                <a:solidFill>
                  <a:srgbClr val="C00000"/>
                </a:solidFill>
                <a:latin typeface="Arial" panose="020B0604020202020204" pitchFamily="34" charset="0"/>
                <a:cs typeface="Arial" panose="020B0604020202020204" pitchFamily="34" charset="0"/>
              </a:rPr>
              <a:t>LOcHER Practical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grpSp>
        <p:nvGrpSpPr>
          <p:cNvPr id="6" name="Group 5">
            <a:extLst>
              <a:ext uri="{FF2B5EF4-FFF2-40B4-BE49-F238E27FC236}">
                <a16:creationId xmlns:a16="http://schemas.microsoft.com/office/drawing/2014/main" id="{234CD82C-BEF7-4925-8D95-1350997C7E14}"/>
              </a:ext>
            </a:extLst>
          </p:cNvPr>
          <p:cNvGrpSpPr/>
          <p:nvPr/>
        </p:nvGrpSpPr>
        <p:grpSpPr>
          <a:xfrm>
            <a:off x="685006" y="1815353"/>
            <a:ext cx="7773194" cy="4134318"/>
            <a:chOff x="611560" y="2078848"/>
            <a:chExt cx="7497198" cy="3708816"/>
          </a:xfrm>
        </p:grpSpPr>
        <p:grpSp>
          <p:nvGrpSpPr>
            <p:cNvPr id="15" name="Group 14">
              <a:extLst>
                <a:ext uri="{FF2B5EF4-FFF2-40B4-BE49-F238E27FC236}">
                  <a16:creationId xmlns:a16="http://schemas.microsoft.com/office/drawing/2014/main" id="{ECB58301-2F8A-479A-A0D0-8C796E363BC7}"/>
                </a:ext>
              </a:extLst>
            </p:cNvPr>
            <p:cNvGrpSpPr/>
            <p:nvPr/>
          </p:nvGrpSpPr>
          <p:grpSpPr>
            <a:xfrm>
              <a:off x="611560" y="2078848"/>
              <a:ext cx="7497198" cy="3708816"/>
              <a:chOff x="611560" y="2078848"/>
              <a:chExt cx="7497198" cy="3708816"/>
            </a:xfrm>
          </p:grpSpPr>
          <p:pic>
            <p:nvPicPr>
              <p:cNvPr id="5" name="Picture 4" descr="A picture containing sitting, table, computer, laying&#10;&#10;Description automatically generated">
                <a:extLst>
                  <a:ext uri="{FF2B5EF4-FFF2-40B4-BE49-F238E27FC236}">
                    <a16:creationId xmlns:a16="http://schemas.microsoft.com/office/drawing/2014/main" id="{E1609A99-1868-4D43-BDC8-DB772E674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078848"/>
                <a:ext cx="2158802" cy="1666007"/>
              </a:xfrm>
              <a:prstGeom prst="rect">
                <a:avLst/>
              </a:prstGeom>
            </p:spPr>
          </p:pic>
          <p:pic>
            <p:nvPicPr>
              <p:cNvPr id="11" name="Picture 10" descr="A picture containing indoor, person, cabinet, window&#10;&#10;Description automatically generated">
                <a:extLst>
                  <a:ext uri="{FF2B5EF4-FFF2-40B4-BE49-F238E27FC236}">
                    <a16:creationId xmlns:a16="http://schemas.microsoft.com/office/drawing/2014/main" id="{FA520917-CD63-43DD-BD5A-1D6610A4B3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38" y="4371614"/>
                <a:ext cx="2158802" cy="1416050"/>
              </a:xfrm>
              <a:prstGeom prst="rect">
                <a:avLst/>
              </a:prstGeom>
            </p:spPr>
          </p:pic>
          <p:pic>
            <p:nvPicPr>
              <p:cNvPr id="14" name="Picture 13" descr="A picture containing indoor, sitting, dirty, water&#10;&#10;Description automatically generated">
                <a:extLst>
                  <a:ext uri="{FF2B5EF4-FFF2-40B4-BE49-F238E27FC236}">
                    <a16:creationId xmlns:a16="http://schemas.microsoft.com/office/drawing/2014/main" id="{571FD865-8B39-4B93-82B8-EF30008B5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2874" y="2193088"/>
                <a:ext cx="3495884" cy="1841975"/>
              </a:xfrm>
              <a:prstGeom prst="rect">
                <a:avLst/>
              </a:prstGeom>
            </p:spPr>
          </p:pic>
        </p:grpSp>
        <p:sp>
          <p:nvSpPr>
            <p:cNvPr id="3" name="TextBox 2">
              <a:extLst>
                <a:ext uri="{FF2B5EF4-FFF2-40B4-BE49-F238E27FC236}">
                  <a16:creationId xmlns:a16="http://schemas.microsoft.com/office/drawing/2014/main" id="{7E3AA6A5-BA4C-4ED3-89D6-1D15ABE836A6}"/>
                </a:ext>
              </a:extLst>
            </p:cNvPr>
            <p:cNvSpPr txBox="1"/>
            <p:nvPr/>
          </p:nvSpPr>
          <p:spPr>
            <a:xfrm>
              <a:off x="3137838" y="3925102"/>
              <a:ext cx="1694695" cy="923330"/>
            </a:xfrm>
            <a:prstGeom prst="rect">
              <a:avLst/>
            </a:prstGeom>
            <a:noFill/>
          </p:spPr>
          <p:txBody>
            <a:bodyPr wrap="none" rtlCol="0">
              <a:spAutoFit/>
            </a:bodyPr>
            <a:lstStyle/>
            <a:p>
              <a:r>
                <a:rPr lang="en-GB" sz="2000" b="1" dirty="0"/>
                <a:t>A			B</a:t>
              </a:r>
            </a:p>
            <a:p>
              <a:r>
                <a:rPr lang="en-GB" sz="2000" b="1" dirty="0"/>
                <a:t>	Pictures</a:t>
              </a:r>
            </a:p>
            <a:p>
              <a:r>
                <a:rPr lang="en-GB" sz="2000" b="1" dirty="0"/>
                <a:t>C</a:t>
              </a:r>
            </a:p>
          </p:txBody>
        </p:sp>
      </p:grpSp>
      <p:sp>
        <p:nvSpPr>
          <p:cNvPr id="7" name="Slide Number Placeholder 6">
            <a:extLst>
              <a:ext uri="{FF2B5EF4-FFF2-40B4-BE49-F238E27FC236}">
                <a16:creationId xmlns:a16="http://schemas.microsoft.com/office/drawing/2014/main" id="{4C027F68-A815-4B30-860A-7FFF25AA6E26}"/>
              </a:ext>
            </a:extLst>
          </p:cNvPr>
          <p:cNvSpPr>
            <a:spLocks noGrp="1"/>
          </p:cNvSpPr>
          <p:nvPr>
            <p:ph type="sldNum" sz="quarter" idx="12"/>
          </p:nvPr>
        </p:nvSpPr>
        <p:spPr/>
        <p:txBody>
          <a:bodyPr/>
          <a:lstStyle/>
          <a:p>
            <a:fld id="{3DB36CE2-65BA-4721-BB1A-1EDB821F77A6}" type="slidenum">
              <a:rPr lang="en-GB" smtClean="0"/>
              <a:t>25</a:t>
            </a:fld>
            <a:endParaRPr lang="en-GB" dirty="0"/>
          </a:p>
        </p:txBody>
      </p:sp>
      <p:sp>
        <p:nvSpPr>
          <p:cNvPr id="8" name="Date Placeholder 7">
            <a:extLst>
              <a:ext uri="{FF2B5EF4-FFF2-40B4-BE49-F238E27FC236}">
                <a16:creationId xmlns:a16="http://schemas.microsoft.com/office/drawing/2014/main" id="{1E1F22DF-A1A6-434E-916E-2C1269D6D2B3}"/>
              </a:ext>
            </a:extLst>
          </p:cNvPr>
          <p:cNvSpPr>
            <a:spLocks noGrp="1"/>
          </p:cNvSpPr>
          <p:nvPr>
            <p:ph type="dt" sz="half" idx="10"/>
          </p:nvPr>
        </p:nvSpPr>
        <p:spPr/>
        <p:txBody>
          <a:bodyPr/>
          <a:lstStyle/>
          <a:p>
            <a:fld id="{A5A28389-9779-45A5-8DB5-9EE1A8B7856A}" type="datetime8">
              <a:rPr lang="en-GB" smtClean="0"/>
              <a:t>26/04/2021 07:59</a:t>
            </a:fld>
            <a:endParaRPr lang="en-GB" dirty="0"/>
          </a:p>
        </p:txBody>
      </p:sp>
    </p:spTree>
    <p:extLst>
      <p:ext uri="{BB962C8B-B14F-4D97-AF65-F5344CB8AC3E}">
        <p14:creationId xmlns:p14="http://schemas.microsoft.com/office/powerpoint/2010/main" val="3004492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416" y="429118"/>
            <a:ext cx="6413913" cy="708078"/>
          </a:xfrm>
        </p:spPr>
        <p:txBody>
          <a:bodyPr/>
          <a:lstStyle/>
          <a:p>
            <a:pPr marL="182880" indent="0">
              <a:buNone/>
            </a:pPr>
            <a:r>
              <a:rPr lang="en-GB" sz="3200" b="1" dirty="0">
                <a:ln w="0"/>
                <a:solidFill>
                  <a:srgbClr val="C00000"/>
                </a:solidFill>
                <a:latin typeface="Arial" panose="020B0604020202020204" pitchFamily="34" charset="0"/>
                <a:cs typeface="Arial" panose="020B0604020202020204" pitchFamily="34" charset="0"/>
              </a:rPr>
              <a:t>Protecting Your Skin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pic>
        <p:nvPicPr>
          <p:cNvPr id="5" name="Picture 4" descr="A picture containing road, person, building, riding&#10;&#10;Description automatically generated">
            <a:extLst>
              <a:ext uri="{FF2B5EF4-FFF2-40B4-BE49-F238E27FC236}">
                <a16:creationId xmlns:a16="http://schemas.microsoft.com/office/drawing/2014/main" id="{36B5DD10-AAB9-4B51-843A-145C24DD1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031" y="2286000"/>
            <a:ext cx="3339685" cy="2961379"/>
          </a:xfrm>
          <a:prstGeom prst="rect">
            <a:avLst/>
          </a:prstGeom>
        </p:spPr>
      </p:pic>
      <p:sp>
        <p:nvSpPr>
          <p:cNvPr id="6" name="Rectangle 5">
            <a:extLst>
              <a:ext uri="{FF2B5EF4-FFF2-40B4-BE49-F238E27FC236}">
                <a16:creationId xmlns:a16="http://schemas.microsoft.com/office/drawing/2014/main" id="{9DA4D1CE-6D6E-482D-9151-433E78251290}"/>
              </a:ext>
            </a:extLst>
          </p:cNvPr>
          <p:cNvSpPr/>
          <p:nvPr/>
        </p:nvSpPr>
        <p:spPr>
          <a:xfrm>
            <a:off x="635631" y="1335830"/>
            <a:ext cx="4572000" cy="4955203"/>
          </a:xfrm>
          <a:prstGeom prst="rect">
            <a:avLst/>
          </a:prstGeom>
        </p:spPr>
        <p:txBody>
          <a:bodyPr>
            <a:spAutoFit/>
          </a:bodyPr>
          <a:lstStyle/>
          <a:p>
            <a:pPr marL="457200" indent="-457200">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It’s easy as A P C</a:t>
            </a:r>
          </a:p>
          <a:p>
            <a:r>
              <a:rPr lang="en-GB" altLang="en-US" sz="2800" b="1" dirty="0">
                <a:solidFill>
                  <a:srgbClr val="C00000"/>
                </a:solidFill>
                <a:latin typeface="Arial" panose="020B0604020202020204" pitchFamily="34" charset="0"/>
                <a:cs typeface="Arial" panose="020B0604020202020204" pitchFamily="34" charset="0"/>
              </a:rPr>
              <a:t>   	</a:t>
            </a:r>
            <a:r>
              <a:rPr lang="en-GB" altLang="en-US" sz="2400" b="1" dirty="0">
                <a:latin typeface="Arial" panose="020B0604020202020204" pitchFamily="34" charset="0"/>
                <a:cs typeface="Arial" panose="020B0604020202020204" pitchFamily="34" charset="0"/>
              </a:rPr>
              <a:t>Avoid</a:t>
            </a:r>
            <a:r>
              <a:rPr lang="en-GB" altLang="en-US" sz="2400" b="1" dirty="0">
                <a:solidFill>
                  <a:srgbClr val="C00000"/>
                </a:solidFill>
                <a:latin typeface="Arial" panose="020B0604020202020204" pitchFamily="34" charset="0"/>
                <a:cs typeface="Arial" panose="020B0604020202020204" pitchFamily="34" charset="0"/>
              </a:rPr>
              <a:t>  contact with substances that cause dermatitis</a:t>
            </a:r>
          </a:p>
          <a:p>
            <a:endParaRPr lang="en-GB" altLang="en-US" sz="2800" b="1" dirty="0">
              <a:solidFill>
                <a:srgbClr val="C00000"/>
              </a:solidFill>
              <a:latin typeface="Arial" panose="020B0604020202020204" pitchFamily="34" charset="0"/>
              <a:cs typeface="Arial" panose="020B0604020202020204" pitchFamily="34" charset="0"/>
            </a:endParaRPr>
          </a:p>
          <a:p>
            <a:r>
              <a:rPr lang="en-GB" altLang="en-US" sz="2800" b="1" dirty="0">
                <a:solidFill>
                  <a:srgbClr val="C00000"/>
                </a:solidFill>
                <a:latin typeface="Arial" panose="020B0604020202020204" pitchFamily="34" charset="0"/>
                <a:cs typeface="Arial" panose="020B0604020202020204" pitchFamily="34" charset="0"/>
              </a:rPr>
              <a:t>	</a:t>
            </a:r>
            <a:r>
              <a:rPr lang="en-GB" altLang="en-US" sz="2400" b="1" dirty="0">
                <a:latin typeface="Arial" panose="020B0604020202020204" pitchFamily="34" charset="0"/>
                <a:cs typeface="Arial" panose="020B0604020202020204" pitchFamily="34" charset="0"/>
              </a:rPr>
              <a:t>Protect</a:t>
            </a:r>
            <a:r>
              <a:rPr lang="en-GB" altLang="en-US" sz="2400" b="1" dirty="0">
                <a:solidFill>
                  <a:srgbClr val="C00000"/>
                </a:solidFill>
                <a:latin typeface="Arial" panose="020B0604020202020204" pitchFamily="34" charset="0"/>
                <a:cs typeface="Arial" panose="020B0604020202020204" pitchFamily="34" charset="0"/>
              </a:rPr>
              <a:t> your skin from substances that cause dermatitis</a:t>
            </a:r>
          </a:p>
          <a:p>
            <a:endParaRPr lang="en-GB" altLang="en-US" sz="2800" b="1" dirty="0">
              <a:solidFill>
                <a:srgbClr val="C00000"/>
              </a:solidFill>
              <a:latin typeface="Arial" panose="020B0604020202020204" pitchFamily="34" charset="0"/>
              <a:cs typeface="Arial" panose="020B0604020202020204" pitchFamily="34" charset="0"/>
            </a:endParaRPr>
          </a:p>
          <a:p>
            <a:r>
              <a:rPr lang="en-GB" altLang="en-US" sz="2800" b="1" dirty="0">
                <a:solidFill>
                  <a:srgbClr val="C00000"/>
                </a:solidFill>
                <a:latin typeface="Arial" panose="020B0604020202020204" pitchFamily="34" charset="0"/>
                <a:cs typeface="Arial" panose="020B0604020202020204" pitchFamily="34" charset="0"/>
              </a:rPr>
              <a:t>	</a:t>
            </a:r>
            <a:r>
              <a:rPr lang="en-GB" altLang="en-US" sz="2400" b="1" dirty="0">
                <a:latin typeface="Arial" panose="020B0604020202020204" pitchFamily="34" charset="0"/>
                <a:cs typeface="Arial" panose="020B0604020202020204" pitchFamily="34" charset="0"/>
              </a:rPr>
              <a:t>Check </a:t>
            </a:r>
            <a:r>
              <a:rPr lang="en-GB" altLang="en-US" sz="2400" b="1" dirty="0">
                <a:solidFill>
                  <a:srgbClr val="C00000"/>
                </a:solidFill>
                <a:latin typeface="Arial" panose="020B0604020202020204" pitchFamily="34" charset="0"/>
                <a:cs typeface="Arial" panose="020B0604020202020204" pitchFamily="34" charset="0"/>
              </a:rPr>
              <a:t>for early signs of dermatitis </a:t>
            </a:r>
          </a:p>
          <a:p>
            <a:endParaRPr lang="en-GB" altLang="en-US" sz="2800" b="1"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68E72D3-33F0-4EDC-A845-6A9E2650A11C}"/>
              </a:ext>
            </a:extLst>
          </p:cNvPr>
          <p:cNvSpPr>
            <a:spLocks noGrp="1"/>
          </p:cNvSpPr>
          <p:nvPr>
            <p:ph type="sldNum" sz="quarter" idx="12"/>
          </p:nvPr>
        </p:nvSpPr>
        <p:spPr/>
        <p:txBody>
          <a:bodyPr/>
          <a:lstStyle/>
          <a:p>
            <a:fld id="{3DB36CE2-65BA-4721-BB1A-1EDB821F77A6}" type="slidenum">
              <a:rPr lang="en-GB" smtClean="0"/>
              <a:t>26</a:t>
            </a:fld>
            <a:endParaRPr lang="en-GB" dirty="0"/>
          </a:p>
        </p:txBody>
      </p:sp>
      <p:sp>
        <p:nvSpPr>
          <p:cNvPr id="7" name="Date Placeholder 6">
            <a:extLst>
              <a:ext uri="{FF2B5EF4-FFF2-40B4-BE49-F238E27FC236}">
                <a16:creationId xmlns:a16="http://schemas.microsoft.com/office/drawing/2014/main" id="{5183E726-27ED-4483-96D5-B55837B60D4F}"/>
              </a:ext>
            </a:extLst>
          </p:cNvPr>
          <p:cNvSpPr>
            <a:spLocks noGrp="1"/>
          </p:cNvSpPr>
          <p:nvPr>
            <p:ph type="dt" sz="half" idx="10"/>
          </p:nvPr>
        </p:nvSpPr>
        <p:spPr/>
        <p:txBody>
          <a:bodyPr/>
          <a:lstStyle/>
          <a:p>
            <a:fld id="{9D175E59-2D61-49C6-BBFA-534D389E7944}" type="datetime8">
              <a:rPr lang="en-GB" smtClean="0"/>
              <a:t>26/04/2021 07:59</a:t>
            </a:fld>
            <a:endParaRPr lang="en-GB" dirty="0"/>
          </a:p>
        </p:txBody>
      </p:sp>
    </p:spTree>
    <p:extLst>
      <p:ext uri="{BB962C8B-B14F-4D97-AF65-F5344CB8AC3E}">
        <p14:creationId xmlns:p14="http://schemas.microsoft.com/office/powerpoint/2010/main" val="3383627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61" y="353315"/>
            <a:ext cx="7344812" cy="70807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How can I prevent it?</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85806" y="1647823"/>
            <a:ext cx="7880002" cy="4370427"/>
          </a:xfrm>
          <a:prstGeom prst="rect">
            <a:avLst/>
          </a:prstGeom>
          <a:noFill/>
          <a:effectLst>
            <a:glow rad="63500">
              <a:schemeClr val="accent1">
                <a:satMod val="175000"/>
                <a:alpha val="40000"/>
              </a:schemeClr>
            </a:glow>
          </a:effectLst>
        </p:spPr>
        <p:txBody>
          <a:bodyPr wrap="square" rtlCol="0">
            <a:spAutoFit/>
          </a:bodyPr>
          <a:lstStyle/>
          <a:p>
            <a:pPr algn="ctr"/>
            <a:r>
              <a:rPr lang="en-GB" altLang="en-US" sz="2000" b="1" dirty="0">
                <a:solidFill>
                  <a:srgbClr val="C00000"/>
                </a:solidFill>
                <a:latin typeface="Arial" panose="020B0604020202020204" pitchFamily="34" charset="0"/>
                <a:cs typeface="Arial" panose="020B0604020202020204" pitchFamily="34" charset="0"/>
              </a:rPr>
              <a:t>Questions</a:t>
            </a:r>
          </a:p>
          <a:p>
            <a:pPr algn="ctr"/>
            <a:r>
              <a:rPr lang="en-GB" altLang="en-US" sz="2000" dirty="0">
                <a:solidFill>
                  <a:srgbClr val="C00000"/>
                </a:solidFill>
                <a:latin typeface="Arial" panose="020B0604020202020204" pitchFamily="34" charset="0"/>
                <a:cs typeface="Arial" panose="020B0604020202020204" pitchFamily="34" charset="0"/>
              </a:rPr>
              <a:t>The next slide provides a number of questions. Please, select either</a:t>
            </a:r>
          </a:p>
          <a:p>
            <a:pPr algn="ctr"/>
            <a:r>
              <a:rPr lang="en-GB" altLang="en-US" sz="2000" b="1" dirty="0">
                <a:solidFill>
                  <a:srgbClr val="C00000"/>
                </a:solidFill>
                <a:latin typeface="Arial" panose="020B0604020202020204" pitchFamily="34" charset="0"/>
                <a:cs typeface="Arial" panose="020B0604020202020204" pitchFamily="34" charset="0"/>
              </a:rPr>
              <a:t>TRUE</a:t>
            </a:r>
            <a:r>
              <a:rPr lang="en-GB" altLang="en-US" sz="2000" dirty="0">
                <a:solidFill>
                  <a:srgbClr val="C00000"/>
                </a:solidFill>
                <a:latin typeface="Arial" panose="020B0604020202020204" pitchFamily="34" charset="0"/>
                <a:cs typeface="Arial" panose="020B0604020202020204" pitchFamily="34" charset="0"/>
              </a:rPr>
              <a:t> or </a:t>
            </a:r>
            <a:r>
              <a:rPr lang="en-GB" altLang="en-US" sz="2000" b="1" dirty="0">
                <a:solidFill>
                  <a:srgbClr val="C00000"/>
                </a:solidFill>
                <a:latin typeface="Arial" panose="020B0604020202020204" pitchFamily="34" charset="0"/>
                <a:cs typeface="Arial" panose="020B0604020202020204" pitchFamily="34" charset="0"/>
              </a:rPr>
              <a:t>FALSE</a:t>
            </a:r>
            <a:r>
              <a:rPr lang="en-GB" altLang="en-US" sz="2000" dirty="0">
                <a:solidFill>
                  <a:srgbClr val="C00000"/>
                </a:solidFill>
                <a:latin typeface="Arial" panose="020B0604020202020204" pitchFamily="34" charset="0"/>
                <a:cs typeface="Arial" panose="020B0604020202020204" pitchFamily="34" charset="0"/>
              </a:rPr>
              <a:t> answer </a:t>
            </a:r>
          </a:p>
          <a:p>
            <a:pPr algn="ctr"/>
            <a:endParaRPr lang="en-GB" altLang="en-US" sz="2000" dirty="0">
              <a:solidFill>
                <a:srgbClr val="C00000"/>
              </a:solidFill>
              <a:latin typeface="Arial" panose="020B0604020202020204" pitchFamily="34" charset="0"/>
              <a:cs typeface="Arial" panose="020B0604020202020204" pitchFamily="34" charset="0"/>
            </a:endParaRPr>
          </a:p>
          <a:p>
            <a:r>
              <a:rPr lang="en-GB" altLang="en-US" sz="2000" dirty="0">
                <a:solidFill>
                  <a:srgbClr val="C00000"/>
                </a:solidFill>
                <a:latin typeface="Arial" panose="020B0604020202020204" pitchFamily="34" charset="0"/>
                <a:cs typeface="Arial" panose="020B0604020202020204" pitchFamily="34" charset="0"/>
              </a:rPr>
              <a:t>Please remember, </a:t>
            </a:r>
            <a:r>
              <a:rPr lang="en-GB" altLang="en-US" sz="2000" b="1" dirty="0">
                <a:solidFill>
                  <a:srgbClr val="C00000"/>
                </a:solidFill>
                <a:latin typeface="Arial" panose="020B0604020202020204" pitchFamily="34" charset="0"/>
                <a:cs typeface="Arial" panose="020B0604020202020204" pitchFamily="34" charset="0"/>
              </a:rPr>
              <a:t>if you are not sure of an answer</a:t>
            </a:r>
            <a:r>
              <a:rPr lang="en-GB" altLang="en-US" sz="2000" dirty="0">
                <a:solidFill>
                  <a:srgbClr val="C00000"/>
                </a:solidFill>
                <a:latin typeface="Arial" panose="020B0604020202020204" pitchFamily="34" charset="0"/>
                <a:cs typeface="Arial" panose="020B0604020202020204" pitchFamily="34" charset="0"/>
              </a:rPr>
              <a:t>, return to the numbered slide and read information. After reading the information, return to the questions slide and tick the correct answer and move on to the next question.        </a:t>
            </a:r>
          </a:p>
          <a:p>
            <a:endParaRPr lang="en-GB" altLang="en-US" sz="2000" dirty="0">
              <a:solidFill>
                <a:srgbClr val="C00000"/>
              </a:solidFill>
              <a:latin typeface="Arial" panose="020B0604020202020204" pitchFamily="34" charset="0"/>
              <a:cs typeface="Arial" panose="020B0604020202020204" pitchFamily="34" charset="0"/>
            </a:endParaRPr>
          </a:p>
          <a:p>
            <a:r>
              <a:rPr lang="en-GB" altLang="en-US" sz="2000" dirty="0">
                <a:solidFill>
                  <a:srgbClr val="C00000"/>
                </a:solidFill>
                <a:latin typeface="Arial" panose="020B0604020202020204" pitchFamily="34" charset="0"/>
                <a:cs typeface="Arial" panose="020B0604020202020204" pitchFamily="34" charset="0"/>
              </a:rPr>
              <a:t>Please provide your answer sheet to your tutor. </a:t>
            </a:r>
          </a:p>
          <a:p>
            <a:endParaRPr lang="en-GB" altLang="en-US" sz="2000" dirty="0">
              <a:solidFill>
                <a:srgbClr val="C00000"/>
              </a:solidFill>
              <a:latin typeface="Arial" panose="020B0604020202020204" pitchFamily="34" charset="0"/>
              <a:cs typeface="Arial" panose="020B0604020202020204" pitchFamily="34" charset="0"/>
            </a:endParaRPr>
          </a:p>
          <a:p>
            <a:r>
              <a:rPr lang="en-GB" altLang="en-US" sz="2000" dirty="0">
                <a:solidFill>
                  <a:srgbClr val="C00000"/>
                </a:solidFill>
                <a:latin typeface="Arial" panose="020B0604020202020204" pitchFamily="34" charset="0"/>
                <a:cs typeface="Arial" panose="020B0604020202020204" pitchFamily="34" charset="0"/>
              </a:rPr>
              <a:t>You are likely to get a certificate for completing this module. You may place it in your progression assessment/employment folder.</a:t>
            </a:r>
          </a:p>
          <a:p>
            <a:endParaRPr lang="en-GB" altLang="en-US"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4D26215-3AED-4131-8AE8-8A77BF1ACAC8}"/>
              </a:ext>
            </a:extLst>
          </p:cNvPr>
          <p:cNvSpPr>
            <a:spLocks noGrp="1"/>
          </p:cNvSpPr>
          <p:nvPr>
            <p:ph type="sldNum" sz="quarter" idx="12"/>
          </p:nvPr>
        </p:nvSpPr>
        <p:spPr/>
        <p:txBody>
          <a:bodyPr/>
          <a:lstStyle/>
          <a:p>
            <a:fld id="{3DB36CE2-65BA-4721-BB1A-1EDB821F77A6}" type="slidenum">
              <a:rPr lang="en-GB" smtClean="0"/>
              <a:t>27</a:t>
            </a:fld>
            <a:endParaRPr lang="en-GB" dirty="0"/>
          </a:p>
        </p:txBody>
      </p:sp>
      <p:sp>
        <p:nvSpPr>
          <p:cNvPr id="5" name="Date Placeholder 4">
            <a:extLst>
              <a:ext uri="{FF2B5EF4-FFF2-40B4-BE49-F238E27FC236}">
                <a16:creationId xmlns:a16="http://schemas.microsoft.com/office/drawing/2014/main" id="{E0A3FCCF-EE61-4523-98AB-A1F155179601}"/>
              </a:ext>
            </a:extLst>
          </p:cNvPr>
          <p:cNvSpPr>
            <a:spLocks noGrp="1"/>
          </p:cNvSpPr>
          <p:nvPr>
            <p:ph type="dt" sz="half" idx="10"/>
          </p:nvPr>
        </p:nvSpPr>
        <p:spPr/>
        <p:txBody>
          <a:bodyPr/>
          <a:lstStyle/>
          <a:p>
            <a:fld id="{7C62EC31-E529-4546-9BCC-9AABD67BF317}" type="datetime8">
              <a:rPr lang="en-GB" smtClean="0"/>
              <a:t>26/04/2021 07:59</a:t>
            </a:fld>
            <a:endParaRPr lang="en-GB" dirty="0"/>
          </a:p>
        </p:txBody>
      </p:sp>
    </p:spTree>
    <p:extLst>
      <p:ext uri="{BB962C8B-B14F-4D97-AF65-F5344CB8AC3E}">
        <p14:creationId xmlns:p14="http://schemas.microsoft.com/office/powerpoint/2010/main" val="26624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976" y="255459"/>
            <a:ext cx="4649271" cy="457236"/>
          </a:xfrm>
        </p:spPr>
        <p:txBody>
          <a:bodyPr>
            <a:normAutofit/>
          </a:bodyPr>
          <a:lstStyle/>
          <a:p>
            <a:pPr marL="182880" indent="0">
              <a:buNone/>
            </a:pPr>
            <a:r>
              <a:rPr lang="en-GB" sz="2000" b="1" dirty="0">
                <a:solidFill>
                  <a:srgbClr val="C00000"/>
                </a:solidFill>
                <a:effectLst/>
                <a:latin typeface="Arial" panose="020B0604020202020204" pitchFamily="34" charset="0"/>
                <a:cs typeface="Arial" panose="020B0604020202020204" pitchFamily="34" charset="0"/>
              </a:rPr>
              <a:t>Dermatitis – How can I prevent it? </a:t>
            </a:r>
            <a:endParaRPr lang="en-GB" sz="20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8576" y="0"/>
            <a:ext cx="1035424" cy="645459"/>
          </a:xfrm>
          <a:prstGeom prst="rect">
            <a:avLst/>
          </a:prstGeom>
        </p:spPr>
      </p:pic>
      <p:sp>
        <p:nvSpPr>
          <p:cNvPr id="3" name="Slide Number Placeholder 2">
            <a:extLst>
              <a:ext uri="{FF2B5EF4-FFF2-40B4-BE49-F238E27FC236}">
                <a16:creationId xmlns:a16="http://schemas.microsoft.com/office/drawing/2014/main" id="{C56E8828-81FE-4106-9A21-86873232CD09}"/>
              </a:ext>
            </a:extLst>
          </p:cNvPr>
          <p:cNvSpPr>
            <a:spLocks noGrp="1"/>
          </p:cNvSpPr>
          <p:nvPr>
            <p:ph type="sldNum" sz="quarter" idx="12"/>
          </p:nvPr>
        </p:nvSpPr>
        <p:spPr/>
        <p:txBody>
          <a:bodyPr/>
          <a:lstStyle/>
          <a:p>
            <a:fld id="{3DB36CE2-65BA-4721-BB1A-1EDB821F77A6}" type="slidenum">
              <a:rPr lang="en-GB" smtClean="0"/>
              <a:t>28</a:t>
            </a:fld>
            <a:endParaRPr lang="en-GB" dirty="0"/>
          </a:p>
        </p:txBody>
      </p:sp>
      <p:sp>
        <p:nvSpPr>
          <p:cNvPr id="5" name="Date Placeholder 4">
            <a:extLst>
              <a:ext uri="{FF2B5EF4-FFF2-40B4-BE49-F238E27FC236}">
                <a16:creationId xmlns:a16="http://schemas.microsoft.com/office/drawing/2014/main" id="{A4FC44D0-9C2F-46AA-8A0E-565DE04C8116}"/>
              </a:ext>
            </a:extLst>
          </p:cNvPr>
          <p:cNvSpPr>
            <a:spLocks noGrp="1"/>
          </p:cNvSpPr>
          <p:nvPr>
            <p:ph type="dt" sz="half" idx="10"/>
          </p:nvPr>
        </p:nvSpPr>
        <p:spPr/>
        <p:txBody>
          <a:bodyPr/>
          <a:lstStyle/>
          <a:p>
            <a:fld id="{EF50767F-B4EE-4119-BB88-056C5FC09B62}" type="datetime8">
              <a:rPr lang="en-GB" smtClean="0"/>
              <a:t>26/04/2021 07:59</a:t>
            </a:fld>
            <a:endParaRPr lang="en-GB" dirty="0"/>
          </a:p>
        </p:txBody>
      </p:sp>
      <p:grpSp>
        <p:nvGrpSpPr>
          <p:cNvPr id="10" name="Group 9">
            <a:extLst>
              <a:ext uri="{FF2B5EF4-FFF2-40B4-BE49-F238E27FC236}">
                <a16:creationId xmlns:a16="http://schemas.microsoft.com/office/drawing/2014/main" id="{3DBD08E4-CAB9-4BD7-9996-0F6FF67AA27B}"/>
              </a:ext>
            </a:extLst>
          </p:cNvPr>
          <p:cNvGrpSpPr/>
          <p:nvPr/>
        </p:nvGrpSpPr>
        <p:grpSpPr>
          <a:xfrm>
            <a:off x="6965576" y="1250575"/>
            <a:ext cx="2066085" cy="366559"/>
            <a:chOff x="6156176" y="1706883"/>
            <a:chExt cx="2357020" cy="299413"/>
          </a:xfrm>
        </p:grpSpPr>
        <p:sp>
          <p:nvSpPr>
            <p:cNvPr id="11" name="AutoShape 5">
              <a:hlinkClick r:id="" action="ppaction://noaction" highlightClick="1"/>
              <a:extLst>
                <a:ext uri="{FF2B5EF4-FFF2-40B4-BE49-F238E27FC236}">
                  <a16:creationId xmlns:a16="http://schemas.microsoft.com/office/drawing/2014/main" id="{962CA7BE-05DD-4134-96C4-7416969E6C38}"/>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15" name="AutoShape 4">
              <a:hlinkClick r:id="" action="ppaction://noaction" highlightClick="1"/>
              <a:extLst>
                <a:ext uri="{FF2B5EF4-FFF2-40B4-BE49-F238E27FC236}">
                  <a16:creationId xmlns:a16="http://schemas.microsoft.com/office/drawing/2014/main" id="{E8FD1F47-1362-412F-9281-CA4DC6FE2D96}"/>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pic>
        <p:nvPicPr>
          <p:cNvPr id="16" name="Picture 15">
            <a:extLst>
              <a:ext uri="{FF2B5EF4-FFF2-40B4-BE49-F238E27FC236}">
                <a16:creationId xmlns:a16="http://schemas.microsoft.com/office/drawing/2014/main" id="{CDEB7F34-B7DD-4F2B-A1ED-5C34DA58495B}"/>
              </a:ext>
            </a:extLst>
          </p:cNvPr>
          <p:cNvPicPr>
            <a:picLocks noChangeAspect="1"/>
          </p:cNvPicPr>
          <p:nvPr/>
        </p:nvPicPr>
        <p:blipFill>
          <a:blip r:embed="rId4"/>
          <a:stretch>
            <a:fillRect/>
          </a:stretch>
        </p:blipFill>
        <p:spPr>
          <a:xfrm>
            <a:off x="4490850" y="3922222"/>
            <a:ext cx="570723" cy="529081"/>
          </a:xfrm>
          <a:prstGeom prst="rect">
            <a:avLst/>
          </a:prstGeom>
        </p:spPr>
      </p:pic>
      <p:grpSp>
        <p:nvGrpSpPr>
          <p:cNvPr id="8" name="Group 7">
            <a:extLst>
              <a:ext uri="{FF2B5EF4-FFF2-40B4-BE49-F238E27FC236}">
                <a16:creationId xmlns:a16="http://schemas.microsoft.com/office/drawing/2014/main" id="{509F9861-1D1B-4EF5-A7BF-8B23EE2B433E}"/>
              </a:ext>
            </a:extLst>
          </p:cNvPr>
          <p:cNvGrpSpPr/>
          <p:nvPr/>
        </p:nvGrpSpPr>
        <p:grpSpPr>
          <a:xfrm>
            <a:off x="445420" y="800392"/>
            <a:ext cx="8550663" cy="5078313"/>
            <a:chOff x="391631" y="827286"/>
            <a:chExt cx="8653477" cy="5078313"/>
          </a:xfrm>
        </p:grpSpPr>
        <p:sp>
          <p:nvSpPr>
            <p:cNvPr id="7" name="Rectangle 6">
              <a:extLst>
                <a:ext uri="{FF2B5EF4-FFF2-40B4-BE49-F238E27FC236}">
                  <a16:creationId xmlns:a16="http://schemas.microsoft.com/office/drawing/2014/main" id="{CDDD24C8-ACC4-4379-A923-DB031BE9652E}"/>
                </a:ext>
              </a:extLst>
            </p:cNvPr>
            <p:cNvSpPr/>
            <p:nvPr/>
          </p:nvSpPr>
          <p:spPr>
            <a:xfrm>
              <a:off x="391631" y="827286"/>
              <a:ext cx="7273191" cy="5078313"/>
            </a:xfrm>
            <a:prstGeom prst="rect">
              <a:avLst/>
            </a:prstGeom>
          </p:spPr>
          <p:txBody>
            <a:bodyPr wrap="square">
              <a:spAutoFit/>
            </a:bodyPr>
            <a:lstStyle/>
            <a:p>
              <a:pPr marL="228600" lvl="0" indent="-228600" defTabSz="914400">
                <a:buAutoNum type="arabicPeriod"/>
                <a:defRPr/>
              </a:pPr>
              <a:r>
                <a:rPr lang="en-GB" altLang="en-US" sz="1200" dirty="0">
                  <a:latin typeface="Arial" panose="020B0604020202020204" pitchFamily="34" charset="0"/>
                  <a:cs typeface="Arial" panose="020B0604020202020204" pitchFamily="34" charset="0"/>
                </a:rPr>
                <a:t>Dermatitis can be prevented at work by taking suitable skin exposure                                                       control measures, where hazardous substances are used. (Slide 4)</a:t>
              </a:r>
            </a:p>
            <a:p>
              <a:pPr marL="228600" lvl="0" indent="-228600" defTabSz="914400">
                <a:buAutoNum type="arabicPeriod"/>
                <a:defRPr/>
              </a:pPr>
              <a:endParaRPr lang="en-GB" altLang="en-US" sz="1200" dirty="0">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Work-related dermatitis is mostly seen on legs and face. (Slide 2)</a:t>
              </a:r>
            </a:p>
            <a:p>
              <a:pPr marL="228600" lvl="0" indent="-228600" defTabSz="914400">
                <a:buAutoNum type="arabicPeriod"/>
                <a:defRPr/>
              </a:pPr>
              <a:endParaRPr lang="en-GB" altLang="en-US" sz="1200" dirty="0">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Work-related dermatitis can be passed on from one worker to another.(Slide 4)</a:t>
              </a:r>
            </a:p>
            <a:p>
              <a:pPr marL="228600" indent="-228600" defTabSz="914400">
                <a:buFontTx/>
                <a:buAutoNum type="arabicPeriod"/>
                <a:defRPr/>
              </a:pPr>
              <a:endParaRPr lang="en-GB" altLang="en-US" sz="1200" dirty="0">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Allergic Contact Dermatitis (</a:t>
              </a:r>
              <a:r>
                <a:rPr lang="en-GB" altLang="en-US" sz="1200" dirty="0" err="1">
                  <a:latin typeface="Arial" panose="020B0604020202020204" pitchFamily="34" charset="0"/>
                  <a:cs typeface="Arial" panose="020B0604020202020204" pitchFamily="34" charset="0"/>
                </a:rPr>
                <a:t>ACD</a:t>
              </a:r>
              <a:r>
                <a:rPr lang="en-GB" altLang="en-US" sz="1200" dirty="0">
                  <a:latin typeface="Arial" panose="020B0604020202020204" pitchFamily="34" charset="0"/>
                  <a:cs typeface="Arial" panose="020B0604020202020204" pitchFamily="34" charset="0"/>
                </a:rPr>
                <a:t>) is caused by skin exposure                                                             to any substance used at work. (Slide 7)</a:t>
              </a:r>
            </a:p>
            <a:p>
              <a:pPr marL="228600" indent="-228600" defTabSz="914400">
                <a:buFontTx/>
                <a:buAutoNum type="arabicPeriod"/>
                <a:defRPr/>
              </a:pPr>
              <a:endParaRPr lang="en-GB" altLang="en-US" sz="1200" dirty="0">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Once a worker has become allergic to a substance, employer should take appropriate             action(s) to prevent his/her future exposures to that substance. (slide 7)</a:t>
              </a:r>
            </a:p>
            <a:p>
              <a:pPr marL="228600" indent="-228600" defTabSz="914400">
                <a:buFontTx/>
                <a:buAutoNum type="arabicPeriod"/>
                <a:defRPr/>
              </a:pPr>
              <a:endParaRPr lang="en-GB" altLang="en-US" sz="1200" dirty="0">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Wet work means frequent, prolonged and/or repeated skin exposure to water. (Slide 9)</a:t>
              </a:r>
            </a:p>
            <a:p>
              <a:pPr marL="228600" indent="-228600" defTabSz="914400">
                <a:buFontTx/>
                <a:buAutoNum type="arabicPeriod"/>
                <a:defRPr/>
              </a:pPr>
              <a:endParaRPr lang="en-GB" altLang="en-US" sz="1200" dirty="0">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It’s a good practice to follow health, safety and environment precautions                                    provided in product labels. (slide 12)</a:t>
              </a:r>
            </a:p>
            <a:p>
              <a:pPr marL="228600" indent="-228600" defTabSz="914400">
                <a:buFontTx/>
                <a:buAutoNum type="arabicPeriod"/>
                <a:defRPr/>
              </a:pPr>
              <a:endParaRPr lang="en-GB" altLang="en-US" sz="1200" dirty="0">
                <a:solidFill>
                  <a:srgbClr val="00B050"/>
                </a:solidFill>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This sign means – corrosive and can cause burns</a:t>
              </a:r>
              <a:r>
                <a:rPr lang="en-GB" altLang="en-US" sz="1200" dirty="0">
                  <a:solidFill>
                    <a:srgbClr val="00B0F0"/>
                  </a:solidFill>
                  <a:latin typeface="Arial" panose="020B0604020202020204" pitchFamily="34" charset="0"/>
                  <a:cs typeface="Arial" panose="020B0604020202020204" pitchFamily="34" charset="0"/>
                </a:rPr>
                <a:t>. (</a:t>
              </a:r>
              <a:r>
                <a:rPr lang="en-GB" altLang="en-US" sz="1200" dirty="0" err="1">
                  <a:solidFill>
                    <a:srgbClr val="00B0F0"/>
                  </a:solidFill>
                  <a:latin typeface="Arial" panose="020B0604020202020204" pitchFamily="34" charset="0"/>
                  <a:cs typeface="Arial" panose="020B0604020202020204" pitchFamily="34" charset="0"/>
                </a:rPr>
                <a:t>S12</a:t>
              </a:r>
              <a:r>
                <a:rPr lang="en-GB" altLang="en-US" sz="1200" dirty="0">
                  <a:solidFill>
                    <a:srgbClr val="00B0F0"/>
                  </a:solidFill>
                  <a:latin typeface="Arial" panose="020B0604020202020204" pitchFamily="34" charset="0"/>
                  <a:cs typeface="Arial" panose="020B0604020202020204" pitchFamily="34" charset="0"/>
                </a:rPr>
                <a:t>)      </a:t>
              </a:r>
            </a:p>
            <a:p>
              <a:pPr marL="228600" indent="-228600" defTabSz="914400">
                <a:buFontTx/>
                <a:buAutoNum type="arabicPeriod"/>
                <a:defRPr/>
              </a:pPr>
              <a:endParaRPr lang="en-GB" altLang="en-US" sz="1200" dirty="0">
                <a:solidFill>
                  <a:srgbClr val="00B050"/>
                </a:solidFill>
                <a:latin typeface="Arial" panose="020B0604020202020204" pitchFamily="34" charset="0"/>
                <a:cs typeface="Arial" panose="020B0604020202020204" pitchFamily="34" charset="0"/>
              </a:endParaRPr>
            </a:p>
            <a:p>
              <a:pPr marL="228600" indent="-228600" defTabSz="914400">
                <a:buFontTx/>
                <a:buAutoNum type="arabicPeriod"/>
                <a:defRPr/>
              </a:pPr>
              <a:endParaRPr lang="en-GB" altLang="en-US" sz="1200" dirty="0">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A good way to prevent work related dermatitis is to implement the                                               “Avoid, Protect, Check” routines, when there is a potential for skin exposure to                                    irritant, corrosive and allergenic hazardous substances. (Slide 13)</a:t>
              </a:r>
            </a:p>
            <a:p>
              <a:pPr marL="228600" indent="-228600" defTabSz="914400">
                <a:buFontTx/>
                <a:buAutoNum type="arabicPeriod"/>
                <a:defRPr/>
              </a:pPr>
              <a:endParaRPr lang="en-GB" altLang="en-US" sz="1200" dirty="0">
                <a:latin typeface="Arial" panose="020B0604020202020204" pitchFamily="34" charset="0"/>
                <a:cs typeface="Arial" panose="020B0604020202020204" pitchFamily="34" charset="0"/>
              </a:endParaRPr>
            </a:p>
            <a:p>
              <a:pPr marL="228600" indent="-228600" defTabSz="914400">
                <a:buFontTx/>
                <a:buAutoNum type="arabicPeriod"/>
                <a:defRPr/>
              </a:pPr>
              <a:r>
                <a:rPr lang="en-GB" altLang="en-US" sz="1200" dirty="0">
                  <a:latin typeface="Arial" panose="020B0604020202020204" pitchFamily="34" charset="0"/>
                  <a:cs typeface="Arial" panose="020B0604020202020204" pitchFamily="34" charset="0"/>
                </a:rPr>
                <a:t>Employers have no legal duties to put in place suitable and adequate                                            control measures to prevent dermatitis at work. (slide 15)</a:t>
              </a:r>
            </a:p>
          </p:txBody>
        </p:sp>
        <p:grpSp>
          <p:nvGrpSpPr>
            <p:cNvPr id="6" name="Group 5">
              <a:extLst>
                <a:ext uri="{FF2B5EF4-FFF2-40B4-BE49-F238E27FC236}">
                  <a16:creationId xmlns:a16="http://schemas.microsoft.com/office/drawing/2014/main" id="{FABE017F-8E06-4520-93E3-6A9156352128}"/>
                </a:ext>
              </a:extLst>
            </p:cNvPr>
            <p:cNvGrpSpPr/>
            <p:nvPr/>
          </p:nvGrpSpPr>
          <p:grpSpPr>
            <a:xfrm>
              <a:off x="6952128" y="847165"/>
              <a:ext cx="2092980" cy="4916144"/>
              <a:chOff x="6952128" y="847165"/>
              <a:chExt cx="2092980" cy="4916144"/>
            </a:xfrm>
          </p:grpSpPr>
          <p:grpSp>
            <p:nvGrpSpPr>
              <p:cNvPr id="13" name="Group 12">
                <a:extLst>
                  <a:ext uri="{FF2B5EF4-FFF2-40B4-BE49-F238E27FC236}">
                    <a16:creationId xmlns:a16="http://schemas.microsoft.com/office/drawing/2014/main" id="{15995631-6677-47EB-A8CE-9BBBC485C4DE}"/>
                  </a:ext>
                </a:extLst>
              </p:cNvPr>
              <p:cNvGrpSpPr/>
              <p:nvPr/>
            </p:nvGrpSpPr>
            <p:grpSpPr>
              <a:xfrm>
                <a:off x="6952128" y="847165"/>
                <a:ext cx="2075049" cy="348629"/>
                <a:chOff x="6156176" y="1706883"/>
                <a:chExt cx="2357020" cy="299413"/>
              </a:xfrm>
            </p:grpSpPr>
            <p:sp>
              <p:nvSpPr>
                <p:cNvPr id="12" name="AutoShape 5">
                  <a:hlinkClick r:id="" action="ppaction://noaction" highlightClick="1"/>
                  <a:extLst>
                    <a:ext uri="{FF2B5EF4-FFF2-40B4-BE49-F238E27FC236}">
                      <a16:creationId xmlns:a16="http://schemas.microsoft.com/office/drawing/2014/main" id="{CAF9C6CA-700A-4431-B1EB-BB3CD2682994}"/>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14" name="AutoShape 4">
                  <a:hlinkClick r:id="" action="ppaction://noaction" highlightClick="1"/>
                  <a:extLst>
                    <a:ext uri="{FF2B5EF4-FFF2-40B4-BE49-F238E27FC236}">
                      <a16:creationId xmlns:a16="http://schemas.microsoft.com/office/drawing/2014/main" id="{ABB23971-79C4-4DD8-B3E3-7EC4177594B2}"/>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17" name="Group 16">
                <a:extLst>
                  <a:ext uri="{FF2B5EF4-FFF2-40B4-BE49-F238E27FC236}">
                    <a16:creationId xmlns:a16="http://schemas.microsoft.com/office/drawing/2014/main" id="{489D75BD-A6A3-4802-A4D8-62DFCE05ACF9}"/>
                  </a:ext>
                </a:extLst>
              </p:cNvPr>
              <p:cNvGrpSpPr/>
              <p:nvPr/>
            </p:nvGrpSpPr>
            <p:grpSpPr>
              <a:xfrm>
                <a:off x="6970059" y="1725704"/>
                <a:ext cx="2066085" cy="366559"/>
                <a:chOff x="6156176" y="1706883"/>
                <a:chExt cx="2357020" cy="299413"/>
              </a:xfrm>
            </p:grpSpPr>
            <p:sp>
              <p:nvSpPr>
                <p:cNvPr id="18" name="AutoShape 5">
                  <a:hlinkClick r:id="" action="ppaction://noaction" highlightClick="1"/>
                  <a:extLst>
                    <a:ext uri="{FF2B5EF4-FFF2-40B4-BE49-F238E27FC236}">
                      <a16:creationId xmlns:a16="http://schemas.microsoft.com/office/drawing/2014/main" id="{4C4A2AE5-4DED-420F-9292-D5772B93EB61}"/>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19" name="AutoShape 4">
                  <a:hlinkClick r:id="" action="ppaction://noaction" highlightClick="1"/>
                  <a:extLst>
                    <a:ext uri="{FF2B5EF4-FFF2-40B4-BE49-F238E27FC236}">
                      <a16:creationId xmlns:a16="http://schemas.microsoft.com/office/drawing/2014/main" id="{22715571-6D20-45D0-BB51-433DB975658F}"/>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20" name="Group 19">
                <a:extLst>
                  <a:ext uri="{FF2B5EF4-FFF2-40B4-BE49-F238E27FC236}">
                    <a16:creationId xmlns:a16="http://schemas.microsoft.com/office/drawing/2014/main" id="{C89C145C-DBC6-4F75-A15D-96A910A697DA}"/>
                  </a:ext>
                </a:extLst>
              </p:cNvPr>
              <p:cNvGrpSpPr/>
              <p:nvPr/>
            </p:nvGrpSpPr>
            <p:grpSpPr>
              <a:xfrm>
                <a:off x="6970058" y="2223245"/>
                <a:ext cx="2066085" cy="366559"/>
                <a:chOff x="6156176" y="1706883"/>
                <a:chExt cx="2357020" cy="299413"/>
              </a:xfrm>
            </p:grpSpPr>
            <p:sp>
              <p:nvSpPr>
                <p:cNvPr id="21" name="AutoShape 5">
                  <a:hlinkClick r:id="" action="ppaction://noaction" highlightClick="1"/>
                  <a:extLst>
                    <a:ext uri="{FF2B5EF4-FFF2-40B4-BE49-F238E27FC236}">
                      <a16:creationId xmlns:a16="http://schemas.microsoft.com/office/drawing/2014/main" id="{A5E9E1BB-D222-426A-BB90-2C1D19A25B06}"/>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22" name="AutoShape 4">
                  <a:hlinkClick r:id="" action="ppaction://noaction" highlightClick="1"/>
                  <a:extLst>
                    <a:ext uri="{FF2B5EF4-FFF2-40B4-BE49-F238E27FC236}">
                      <a16:creationId xmlns:a16="http://schemas.microsoft.com/office/drawing/2014/main" id="{C879CB36-9AD8-4CC5-97BF-044B4B5E0E8C}"/>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23" name="Group 22">
                <a:extLst>
                  <a:ext uri="{FF2B5EF4-FFF2-40B4-BE49-F238E27FC236}">
                    <a16:creationId xmlns:a16="http://schemas.microsoft.com/office/drawing/2014/main" id="{4894A4AC-3A68-4A66-9673-C7CE8585CEFD}"/>
                  </a:ext>
                </a:extLst>
              </p:cNvPr>
              <p:cNvGrpSpPr/>
              <p:nvPr/>
            </p:nvGrpSpPr>
            <p:grpSpPr>
              <a:xfrm>
                <a:off x="6961094" y="2698375"/>
                <a:ext cx="2066085" cy="366559"/>
                <a:chOff x="6156176" y="1706883"/>
                <a:chExt cx="2357020" cy="299413"/>
              </a:xfrm>
            </p:grpSpPr>
            <p:sp>
              <p:nvSpPr>
                <p:cNvPr id="24" name="AutoShape 5">
                  <a:hlinkClick r:id="" action="ppaction://noaction" highlightClick="1"/>
                  <a:extLst>
                    <a:ext uri="{FF2B5EF4-FFF2-40B4-BE49-F238E27FC236}">
                      <a16:creationId xmlns:a16="http://schemas.microsoft.com/office/drawing/2014/main" id="{C4D467A6-5324-4B7E-A0C7-91EFD7E2CA73}"/>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25" name="AutoShape 4">
                  <a:hlinkClick r:id="" action="ppaction://noaction" highlightClick="1"/>
                  <a:extLst>
                    <a:ext uri="{FF2B5EF4-FFF2-40B4-BE49-F238E27FC236}">
                      <a16:creationId xmlns:a16="http://schemas.microsoft.com/office/drawing/2014/main" id="{F3EBCBCC-BC3F-4FCB-B7F8-6FE7E1AEB6E0}"/>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26" name="Group 25">
                <a:extLst>
                  <a:ext uri="{FF2B5EF4-FFF2-40B4-BE49-F238E27FC236}">
                    <a16:creationId xmlns:a16="http://schemas.microsoft.com/office/drawing/2014/main" id="{36670953-D265-4E49-BFEE-A0C00BF446C8}"/>
                  </a:ext>
                </a:extLst>
              </p:cNvPr>
              <p:cNvGrpSpPr/>
              <p:nvPr/>
            </p:nvGrpSpPr>
            <p:grpSpPr>
              <a:xfrm>
                <a:off x="6965576" y="3146610"/>
                <a:ext cx="2066085" cy="366559"/>
                <a:chOff x="6156176" y="1706883"/>
                <a:chExt cx="2357020" cy="299413"/>
              </a:xfrm>
            </p:grpSpPr>
            <p:sp>
              <p:nvSpPr>
                <p:cNvPr id="27" name="AutoShape 5">
                  <a:hlinkClick r:id="" action="ppaction://noaction" highlightClick="1"/>
                  <a:extLst>
                    <a:ext uri="{FF2B5EF4-FFF2-40B4-BE49-F238E27FC236}">
                      <a16:creationId xmlns:a16="http://schemas.microsoft.com/office/drawing/2014/main" id="{252A0F73-87E5-4F55-B0B0-ABC4232E6AA1}"/>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28" name="AutoShape 4">
                  <a:hlinkClick r:id="" action="ppaction://noaction" highlightClick="1"/>
                  <a:extLst>
                    <a:ext uri="{FF2B5EF4-FFF2-40B4-BE49-F238E27FC236}">
                      <a16:creationId xmlns:a16="http://schemas.microsoft.com/office/drawing/2014/main" id="{19F267CF-6892-4083-A670-BE92040EAC9A}"/>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29" name="Group 28">
                <a:extLst>
                  <a:ext uri="{FF2B5EF4-FFF2-40B4-BE49-F238E27FC236}">
                    <a16:creationId xmlns:a16="http://schemas.microsoft.com/office/drawing/2014/main" id="{1303D27F-76DA-4629-AAE0-8F02548953B4}"/>
                  </a:ext>
                </a:extLst>
              </p:cNvPr>
              <p:cNvGrpSpPr/>
              <p:nvPr/>
            </p:nvGrpSpPr>
            <p:grpSpPr>
              <a:xfrm>
                <a:off x="6970058" y="3621739"/>
                <a:ext cx="2066085" cy="366559"/>
                <a:chOff x="6156176" y="1706883"/>
                <a:chExt cx="2357020" cy="299413"/>
              </a:xfrm>
            </p:grpSpPr>
            <p:sp>
              <p:nvSpPr>
                <p:cNvPr id="30" name="AutoShape 5">
                  <a:hlinkClick r:id="" action="ppaction://noaction" highlightClick="1"/>
                  <a:extLst>
                    <a:ext uri="{FF2B5EF4-FFF2-40B4-BE49-F238E27FC236}">
                      <a16:creationId xmlns:a16="http://schemas.microsoft.com/office/drawing/2014/main" id="{03F114CF-752B-44F2-844D-0CAB62A27F45}"/>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31" name="AutoShape 4">
                  <a:hlinkClick r:id="" action="ppaction://noaction" highlightClick="1"/>
                  <a:extLst>
                    <a:ext uri="{FF2B5EF4-FFF2-40B4-BE49-F238E27FC236}">
                      <a16:creationId xmlns:a16="http://schemas.microsoft.com/office/drawing/2014/main" id="{E3B6CA5C-508C-4FCF-BE08-A5A915D08A6C}"/>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32" name="Group 31">
                <a:extLst>
                  <a:ext uri="{FF2B5EF4-FFF2-40B4-BE49-F238E27FC236}">
                    <a16:creationId xmlns:a16="http://schemas.microsoft.com/office/drawing/2014/main" id="{0680DAE5-0B55-4041-8E28-0CB29F502F0E}"/>
                  </a:ext>
                </a:extLst>
              </p:cNvPr>
              <p:cNvGrpSpPr/>
              <p:nvPr/>
            </p:nvGrpSpPr>
            <p:grpSpPr>
              <a:xfrm>
                <a:off x="6961093" y="4110315"/>
                <a:ext cx="2066085" cy="366559"/>
                <a:chOff x="6156176" y="1706883"/>
                <a:chExt cx="2357020" cy="299413"/>
              </a:xfrm>
            </p:grpSpPr>
            <p:sp>
              <p:nvSpPr>
                <p:cNvPr id="33" name="AutoShape 5">
                  <a:hlinkClick r:id="" action="ppaction://noaction" highlightClick="1"/>
                  <a:extLst>
                    <a:ext uri="{FF2B5EF4-FFF2-40B4-BE49-F238E27FC236}">
                      <a16:creationId xmlns:a16="http://schemas.microsoft.com/office/drawing/2014/main" id="{641A88BA-71DB-46C2-A249-9B81A74814FE}"/>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34" name="AutoShape 4">
                  <a:hlinkClick r:id="" action="ppaction://noaction" highlightClick="1"/>
                  <a:extLst>
                    <a:ext uri="{FF2B5EF4-FFF2-40B4-BE49-F238E27FC236}">
                      <a16:creationId xmlns:a16="http://schemas.microsoft.com/office/drawing/2014/main" id="{CE78E01A-2272-4714-93B5-59979D5ED700}"/>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35" name="Group 34">
                <a:extLst>
                  <a:ext uri="{FF2B5EF4-FFF2-40B4-BE49-F238E27FC236}">
                    <a16:creationId xmlns:a16="http://schemas.microsoft.com/office/drawing/2014/main" id="{ED6EDA88-CF49-41F6-8F3A-884E1A422089}"/>
                  </a:ext>
                </a:extLst>
              </p:cNvPr>
              <p:cNvGrpSpPr/>
              <p:nvPr/>
            </p:nvGrpSpPr>
            <p:grpSpPr>
              <a:xfrm>
                <a:off x="6979023" y="4719915"/>
                <a:ext cx="2066085" cy="366559"/>
                <a:chOff x="6156176" y="1706883"/>
                <a:chExt cx="2357020" cy="299413"/>
              </a:xfrm>
            </p:grpSpPr>
            <p:sp>
              <p:nvSpPr>
                <p:cNvPr id="36" name="AutoShape 5">
                  <a:hlinkClick r:id="" action="ppaction://noaction" highlightClick="1"/>
                  <a:extLst>
                    <a:ext uri="{FF2B5EF4-FFF2-40B4-BE49-F238E27FC236}">
                      <a16:creationId xmlns:a16="http://schemas.microsoft.com/office/drawing/2014/main" id="{8607AE9C-7702-4BE5-9E43-128CB103C255}"/>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37" name="AutoShape 4">
                  <a:hlinkClick r:id="" action="ppaction://noaction" highlightClick="1"/>
                  <a:extLst>
                    <a:ext uri="{FF2B5EF4-FFF2-40B4-BE49-F238E27FC236}">
                      <a16:creationId xmlns:a16="http://schemas.microsoft.com/office/drawing/2014/main" id="{0735228A-8C11-4A7D-9F65-35AF889C6EC9}"/>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38" name="Group 37">
                <a:extLst>
                  <a:ext uri="{FF2B5EF4-FFF2-40B4-BE49-F238E27FC236}">
                    <a16:creationId xmlns:a16="http://schemas.microsoft.com/office/drawing/2014/main" id="{0E99298D-2CDD-4EB2-8464-F9D26E36417A}"/>
                  </a:ext>
                </a:extLst>
              </p:cNvPr>
              <p:cNvGrpSpPr/>
              <p:nvPr/>
            </p:nvGrpSpPr>
            <p:grpSpPr>
              <a:xfrm>
                <a:off x="6956892" y="5396750"/>
                <a:ext cx="2066085" cy="366559"/>
                <a:chOff x="6156176" y="1706883"/>
                <a:chExt cx="2357020" cy="299413"/>
              </a:xfrm>
            </p:grpSpPr>
            <p:sp>
              <p:nvSpPr>
                <p:cNvPr id="39" name="AutoShape 5">
                  <a:hlinkClick r:id="" action="ppaction://noaction" highlightClick="1"/>
                  <a:extLst>
                    <a:ext uri="{FF2B5EF4-FFF2-40B4-BE49-F238E27FC236}">
                      <a16:creationId xmlns:a16="http://schemas.microsoft.com/office/drawing/2014/main" id="{EFB4F1B2-A0F1-48F0-93E0-927C8A54FE4F}"/>
                    </a:ext>
                  </a:extLst>
                </p:cNvPr>
                <p:cNvSpPr>
                  <a:spLocks noChangeArrowheads="1"/>
                </p:cNvSpPr>
                <p:nvPr/>
              </p:nvSpPr>
              <p:spPr bwMode="auto">
                <a:xfrm>
                  <a:off x="7470209" y="1706883"/>
                  <a:ext cx="1042987" cy="299413"/>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noaction">
                        <a:extLst>
                          <a:ext uri="{A12FA001-AC4F-418D-AE19-62706E023703}">
                            <ahyp:hlinkClr xmlns:ahyp="http://schemas.microsoft.com/office/drawing/2018/hyperlinkcolor" val="tx"/>
                          </a:ext>
                        </a:extLst>
                      </a:hlinkClick>
                    </a:rPr>
                    <a:t>false</a:t>
                  </a:r>
                  <a:endParaRPr lang="en-GB" altLang="en-US" b="1" i="0" dirty="0"/>
                </a:p>
              </p:txBody>
            </p:sp>
            <p:sp>
              <p:nvSpPr>
                <p:cNvPr id="40" name="AutoShape 4">
                  <a:hlinkClick r:id="" action="ppaction://noaction" highlightClick="1"/>
                  <a:extLst>
                    <a:ext uri="{FF2B5EF4-FFF2-40B4-BE49-F238E27FC236}">
                      <a16:creationId xmlns:a16="http://schemas.microsoft.com/office/drawing/2014/main" id="{062E516D-5AE2-4F12-BAC7-7DF29334DF1B}"/>
                    </a:ext>
                  </a:extLst>
                </p:cNvPr>
                <p:cNvSpPr>
                  <a:spLocks noChangeArrowheads="1"/>
                </p:cNvSpPr>
                <p:nvPr/>
              </p:nvSpPr>
              <p:spPr bwMode="auto">
                <a:xfrm>
                  <a:off x="6156176" y="1724341"/>
                  <a:ext cx="1042988" cy="264499"/>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grpSp>
    </p:spTree>
    <p:extLst>
      <p:ext uri="{BB962C8B-B14F-4D97-AF65-F5344CB8AC3E}">
        <p14:creationId xmlns:p14="http://schemas.microsoft.com/office/powerpoint/2010/main" val="2887263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07:59</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29</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4283968" y="2204864"/>
            <a:ext cx="4310539" cy="1015663"/>
          </a:xfrm>
          <a:prstGeom prst="rect">
            <a:avLst/>
          </a:prstGeom>
          <a:noFill/>
        </p:spPr>
        <p:txBody>
          <a:bodyPr wrap="none" rtlCol="0">
            <a:spAutoFit/>
          </a:bodyPr>
          <a:lstStyle/>
          <a:p>
            <a:r>
              <a:rPr lang="en-GB" sz="1400" dirty="0"/>
              <a:t>Note to Lecturers</a:t>
            </a:r>
          </a:p>
          <a:p>
            <a:r>
              <a:rPr lang="en-GB" sz="1400" dirty="0"/>
              <a:t>For SGUK certificate Word template please contact</a:t>
            </a:r>
          </a:p>
          <a:p>
            <a:r>
              <a:rPr lang="en-GB" sz="1400" dirty="0">
                <a:hlinkClick r:id="rId3"/>
              </a:rPr>
              <a:t>contact@safetygroupsuk.org.uk</a:t>
            </a:r>
            <a:endParaRPr lang="en-GB" sz="1400" dirty="0"/>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76672"/>
            <a:ext cx="3312368" cy="4608512"/>
          </a:xfrm>
          <a:prstGeom prst="rect">
            <a:avLst/>
          </a:prstGeom>
        </p:spPr>
      </p:pic>
    </p:spTree>
    <p:extLst>
      <p:ext uri="{BB962C8B-B14F-4D97-AF65-F5344CB8AC3E}">
        <p14:creationId xmlns:p14="http://schemas.microsoft.com/office/powerpoint/2010/main" val="75315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887" y="423028"/>
            <a:ext cx="6654942" cy="1080117"/>
          </a:xfrm>
        </p:spPr>
        <p:txBody>
          <a:bodyPr>
            <a:normAutofit/>
          </a:bodyPr>
          <a:lstStyle/>
          <a:p>
            <a:pPr marL="182880" indent="0" algn="ctr">
              <a:buNone/>
            </a:pPr>
            <a:r>
              <a:rPr lang="en-GB" sz="3200" b="1" dirty="0">
                <a:solidFill>
                  <a:srgbClr val="C00000"/>
                </a:solidFill>
                <a:effectLst/>
                <a:latin typeface="Arial" panose="020B0604020202020204" pitchFamily="34" charset="0"/>
                <a:cs typeface="Arial" panose="020B0604020202020204" pitchFamily="34" charset="0"/>
              </a:rPr>
              <a:t>Dermatitis caused by Work </a:t>
            </a:r>
            <a:br>
              <a:rPr lang="en-GB" sz="3200" b="1" dirty="0">
                <a:solidFill>
                  <a:srgbClr val="C00000"/>
                </a:solidFill>
                <a:effectLst/>
                <a:latin typeface="Arial" panose="020B0604020202020204" pitchFamily="34" charset="0"/>
                <a:cs typeface="Arial" panose="020B0604020202020204" pitchFamily="34" charset="0"/>
              </a:rPr>
            </a:br>
            <a:r>
              <a:rPr lang="en-GB" sz="3200" b="1" dirty="0">
                <a:solidFill>
                  <a:srgbClr val="C00000"/>
                </a:solidFill>
                <a:effectLst/>
                <a:latin typeface="Arial" panose="020B0604020202020204" pitchFamily="34" charset="0"/>
                <a:cs typeface="Arial" panose="020B0604020202020204" pitchFamily="34" charset="0"/>
              </a:rPr>
              <a:t>(</a:t>
            </a:r>
            <a:r>
              <a:rPr lang="en-GB" sz="3200" b="1" dirty="0">
                <a:solidFill>
                  <a:srgbClr val="C00000"/>
                </a:solidFill>
                <a:latin typeface="Arial" panose="020B0604020202020204" pitchFamily="34" charset="0"/>
                <a:cs typeface="Arial" panose="020B0604020202020204" pitchFamily="34" charset="0"/>
              </a:rPr>
              <a:t>pe</a:t>
            </a:r>
            <a:r>
              <a:rPr lang="en-GB" sz="3200" b="1" dirty="0">
                <a:solidFill>
                  <a:srgbClr val="C00000"/>
                </a:solidFill>
                <a:effectLst/>
                <a:latin typeface="Arial" panose="020B0604020202020204" pitchFamily="34" charset="0"/>
                <a:cs typeface="Arial" panose="020B0604020202020204" pitchFamily="34" charset="0"/>
              </a:rPr>
              <a:t>rsonal stories)</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3" name="Rectangle 2">
            <a:extLst>
              <a:ext uri="{FF2B5EF4-FFF2-40B4-BE49-F238E27FC236}">
                <a16:creationId xmlns:a16="http://schemas.microsoft.com/office/drawing/2014/main" id="{418F5C23-0927-419E-9AEF-4DFB870A6219}"/>
              </a:ext>
            </a:extLst>
          </p:cNvPr>
          <p:cNvSpPr/>
          <p:nvPr/>
        </p:nvSpPr>
        <p:spPr>
          <a:xfrm>
            <a:off x="2262385" y="5246434"/>
            <a:ext cx="5166320" cy="769698"/>
          </a:xfrm>
          <a:prstGeom prst="rect">
            <a:avLst/>
          </a:prstGeom>
        </p:spPr>
        <p:txBody>
          <a:bodyPr wrap="square">
            <a:spAutoFit/>
          </a:bodyPr>
          <a:lstStyle/>
          <a:p>
            <a:pPr algn="just">
              <a:lnSpc>
                <a:spcPct val="106000"/>
              </a:lnSpc>
              <a:spcAft>
                <a:spcPts val="800"/>
              </a:spcAft>
            </a:pPr>
            <a:r>
              <a:rPr lang="en-GB" u="sng" dirty="0">
                <a:solidFill>
                  <a:srgbClr val="0563C1"/>
                </a:solidFill>
                <a:latin typeface="Calibri" panose="020F0502020204030204" pitchFamily="34" charset="0"/>
                <a:ea typeface="Calibri" panose="020F0502020204030204" pitchFamily="34" charset="0"/>
                <a:cs typeface="Latha" panose="020B0604020202020204" pitchFamily="34" charset="0"/>
                <a:hlinkClick r:id="rId4"/>
              </a:rPr>
              <a:t>https://</a:t>
            </a:r>
            <a:r>
              <a:rPr lang="en-GB" u="sng" dirty="0" err="1">
                <a:solidFill>
                  <a:srgbClr val="0563C1"/>
                </a:solidFill>
                <a:latin typeface="Calibri" panose="020F0502020204030204" pitchFamily="34" charset="0"/>
                <a:ea typeface="Calibri" panose="020F0502020204030204" pitchFamily="34" charset="0"/>
                <a:cs typeface="Latha" panose="020B0604020202020204" pitchFamily="34" charset="0"/>
                <a:hlinkClick r:id="rId4"/>
              </a:rPr>
              <a:t>www.youtube.com</a:t>
            </a:r>
            <a:r>
              <a:rPr lang="en-GB" u="sng" dirty="0">
                <a:solidFill>
                  <a:srgbClr val="0563C1"/>
                </a:solidFill>
                <a:latin typeface="Calibri" panose="020F0502020204030204" pitchFamily="34" charset="0"/>
                <a:ea typeface="Calibri" panose="020F0502020204030204" pitchFamily="34" charset="0"/>
                <a:cs typeface="Latha" panose="020B0604020202020204" pitchFamily="34" charset="0"/>
                <a:hlinkClick r:id="rId4"/>
              </a:rPr>
              <a:t>/</a:t>
            </a:r>
            <a:r>
              <a:rPr lang="en-GB" u="sng" dirty="0" err="1">
                <a:solidFill>
                  <a:srgbClr val="0563C1"/>
                </a:solidFill>
                <a:latin typeface="Calibri" panose="020F0502020204030204" pitchFamily="34" charset="0"/>
                <a:ea typeface="Calibri" panose="020F0502020204030204" pitchFamily="34" charset="0"/>
                <a:cs typeface="Latha" panose="020B0604020202020204" pitchFamily="34" charset="0"/>
                <a:hlinkClick r:id="rId4"/>
              </a:rPr>
              <a:t>watch?v</a:t>
            </a:r>
            <a:r>
              <a:rPr lang="en-GB" u="sng" dirty="0">
                <a:solidFill>
                  <a:srgbClr val="0563C1"/>
                </a:solidFill>
                <a:latin typeface="Calibri" panose="020F0502020204030204" pitchFamily="34" charset="0"/>
                <a:ea typeface="Calibri" panose="020F0502020204030204" pitchFamily="34" charset="0"/>
                <a:cs typeface="Latha" panose="020B0604020202020204" pitchFamily="34" charset="0"/>
                <a:hlinkClick r:id="rId4"/>
              </a:rPr>
              <a:t>=</a:t>
            </a:r>
            <a:r>
              <a:rPr lang="en-GB" u="sng" dirty="0" err="1">
                <a:solidFill>
                  <a:srgbClr val="0563C1"/>
                </a:solidFill>
                <a:latin typeface="Calibri" panose="020F0502020204030204" pitchFamily="34" charset="0"/>
                <a:ea typeface="Calibri" panose="020F0502020204030204" pitchFamily="34" charset="0"/>
                <a:cs typeface="Latha" panose="020B0604020202020204" pitchFamily="34" charset="0"/>
                <a:hlinkClick r:id="rId4"/>
              </a:rPr>
              <a:t>TMmO2TkQN94</a:t>
            </a:r>
            <a:endParaRPr lang="en-GB" dirty="0">
              <a:latin typeface="Calibri" panose="020F0502020204030204" pitchFamily="34" charset="0"/>
              <a:ea typeface="Calibri" panose="020F0502020204030204" pitchFamily="34" charset="0"/>
              <a:cs typeface="Latha" panose="020B0604020202020204" pitchFamily="34" charset="0"/>
            </a:endParaRPr>
          </a:p>
          <a:p>
            <a:pPr algn="just">
              <a:lnSpc>
                <a:spcPct val="106000"/>
              </a:lnSpc>
              <a:spcAft>
                <a:spcPts val="800"/>
              </a:spcAft>
            </a:pPr>
            <a:endParaRPr lang="en-GB" dirty="0">
              <a:latin typeface="Calibri" panose="020F0502020204030204" pitchFamily="34" charset="0"/>
              <a:ea typeface="Calibri" panose="020F0502020204030204" pitchFamily="34" charset="0"/>
              <a:cs typeface="Latha" panose="020B0604020202020204" pitchFamily="34" charset="0"/>
            </a:endParaRPr>
          </a:p>
        </p:txBody>
      </p:sp>
      <p:pic>
        <p:nvPicPr>
          <p:cNvPr id="7" name="Picture 6" descr="A person looking at the camera&#10;&#10;Description automatically generated">
            <a:extLst>
              <a:ext uri="{FF2B5EF4-FFF2-40B4-BE49-F238E27FC236}">
                <a16:creationId xmlns:a16="http://schemas.microsoft.com/office/drawing/2014/main" id="{1B7BA2B3-4F1F-412F-B68F-57110AC9C8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0477" y="2353059"/>
            <a:ext cx="4746701" cy="2837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2F084D54-8652-4267-86E6-427E9C13BEA1}"/>
              </a:ext>
            </a:extLst>
          </p:cNvPr>
          <p:cNvSpPr>
            <a:spLocks noGrp="1"/>
          </p:cNvSpPr>
          <p:nvPr>
            <p:ph type="sldNum" sz="quarter" idx="12"/>
          </p:nvPr>
        </p:nvSpPr>
        <p:spPr>
          <a:xfrm>
            <a:off x="6732240" y="6434326"/>
            <a:ext cx="2057400" cy="365125"/>
          </a:xfrm>
        </p:spPr>
        <p:txBody>
          <a:bodyPr/>
          <a:lstStyle/>
          <a:p>
            <a:fld id="{3DB36CE2-65BA-4721-BB1A-1EDB821F77A6}" type="slidenum">
              <a:rPr lang="en-GB" smtClean="0"/>
              <a:t>3</a:t>
            </a:fld>
            <a:endParaRPr lang="en-GB" dirty="0"/>
          </a:p>
        </p:txBody>
      </p:sp>
      <p:sp>
        <p:nvSpPr>
          <p:cNvPr id="6" name="Date Placeholder 5">
            <a:extLst>
              <a:ext uri="{FF2B5EF4-FFF2-40B4-BE49-F238E27FC236}">
                <a16:creationId xmlns:a16="http://schemas.microsoft.com/office/drawing/2014/main" id="{7019C213-440A-4B0F-8B3A-64F85485418C}"/>
              </a:ext>
            </a:extLst>
          </p:cNvPr>
          <p:cNvSpPr>
            <a:spLocks noGrp="1"/>
          </p:cNvSpPr>
          <p:nvPr>
            <p:ph type="dt" sz="half" idx="10"/>
          </p:nvPr>
        </p:nvSpPr>
        <p:spPr/>
        <p:txBody>
          <a:bodyPr/>
          <a:lstStyle/>
          <a:p>
            <a:fld id="{0C932391-6491-4911-BC15-5C9C4A3DDDEA}" type="datetime8">
              <a:rPr lang="en-GB" smtClean="0"/>
              <a:t>26/04/2021 07:59</a:t>
            </a:fld>
            <a:endParaRPr lang="en-GB" dirty="0"/>
          </a:p>
        </p:txBody>
      </p:sp>
    </p:spTree>
    <p:extLst>
      <p:ext uri="{BB962C8B-B14F-4D97-AF65-F5344CB8AC3E}">
        <p14:creationId xmlns:p14="http://schemas.microsoft.com/office/powerpoint/2010/main" val="2093853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07:59</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30</a:t>
            </a:fld>
            <a:endParaRPr lang="en-GB" dirty="0"/>
          </a:p>
        </p:txBody>
      </p:sp>
      <p:pic>
        <p:nvPicPr>
          <p:cNvPr id="6" name="Picture 5">
            <a:extLst>
              <a:ext uri="{FF2B5EF4-FFF2-40B4-BE49-F238E27FC236}">
                <a16:creationId xmlns:a16="http://schemas.microsoft.com/office/drawing/2014/main" id="{D43BAE23-4E6E-433B-9099-D811F7CF3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pic>
        <p:nvPicPr>
          <p:cNvPr id="9" name="Picture 8" descr="Text&#10;&#10;Description automatically generated">
            <a:extLst>
              <a:ext uri="{FF2B5EF4-FFF2-40B4-BE49-F238E27FC236}">
                <a16:creationId xmlns:a16="http://schemas.microsoft.com/office/drawing/2014/main" id="{C0A9D64B-10D1-48D7-8325-1F0857803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60" y="766482"/>
            <a:ext cx="6239434" cy="5553635"/>
          </a:xfrm>
          <a:prstGeom prst="rect">
            <a:avLst/>
          </a:prstGeom>
        </p:spPr>
      </p:pic>
    </p:spTree>
    <p:extLst>
      <p:ext uri="{BB962C8B-B14F-4D97-AF65-F5344CB8AC3E}">
        <p14:creationId xmlns:p14="http://schemas.microsoft.com/office/powerpoint/2010/main" val="153555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717" y="339728"/>
            <a:ext cx="5636867" cy="1007657"/>
          </a:xfrm>
        </p:spPr>
        <p:txBody>
          <a:bodyPr>
            <a:normAutofit/>
          </a:bodyPr>
          <a:lstStyle/>
          <a:p>
            <a:pPr marL="182880" indent="0" algn="ctr">
              <a:buNone/>
            </a:pPr>
            <a:r>
              <a:rPr lang="en-GB" sz="3200" b="1" dirty="0">
                <a:solidFill>
                  <a:srgbClr val="C00000"/>
                </a:solidFill>
                <a:effectLst/>
                <a:latin typeface="Arial" panose="020B0604020202020204" pitchFamily="34" charset="0"/>
                <a:cs typeface="Arial" panose="020B0604020202020204" pitchFamily="34" charset="0"/>
              </a:rPr>
              <a:t>Dermatitis caused by Wo</a:t>
            </a:r>
            <a:r>
              <a:rPr lang="en-GB" sz="2800" b="1" dirty="0">
                <a:solidFill>
                  <a:srgbClr val="C00000"/>
                </a:solidFill>
                <a:effectLst/>
                <a:latin typeface="Arial" panose="020B0604020202020204" pitchFamily="34" charset="0"/>
                <a:cs typeface="Arial" panose="020B0604020202020204" pitchFamily="34" charset="0"/>
              </a:rPr>
              <a:t>rk</a:t>
            </a:r>
            <a:br>
              <a:rPr lang="en-GB" sz="2800" b="1" dirty="0">
                <a:solidFill>
                  <a:srgbClr val="C00000"/>
                </a:solidFill>
                <a:effectLst/>
                <a:latin typeface="Arial" panose="020B0604020202020204" pitchFamily="34" charset="0"/>
                <a:cs typeface="Arial" panose="020B0604020202020204" pitchFamily="34" charset="0"/>
              </a:rPr>
            </a:br>
            <a:r>
              <a:rPr lang="en-GB" sz="2800" b="1" dirty="0">
                <a:solidFill>
                  <a:srgbClr val="C00000"/>
                </a:solidFill>
                <a:effectLst/>
                <a:latin typeface="Arial" panose="020B0604020202020204" pitchFamily="34" charset="0"/>
                <a:cs typeface="Arial" panose="020B0604020202020204" pitchFamily="34" charset="0"/>
              </a:rPr>
              <a:t>(</a:t>
            </a:r>
            <a:r>
              <a:rPr lang="en-GB" sz="2400" b="1" dirty="0">
                <a:solidFill>
                  <a:srgbClr val="C00000"/>
                </a:solidFill>
                <a:latin typeface="Arial" panose="020B0604020202020204" pitchFamily="34" charset="0"/>
                <a:cs typeface="Arial" panose="020B0604020202020204" pitchFamily="34" charset="0"/>
              </a:rPr>
              <a:t>ph</a:t>
            </a:r>
            <a:r>
              <a:rPr lang="en-GB" sz="2400" b="1" dirty="0">
                <a:solidFill>
                  <a:srgbClr val="C00000"/>
                </a:solidFill>
                <a:effectLst/>
                <a:latin typeface="Arial" panose="020B0604020202020204" pitchFamily="34" charset="0"/>
                <a:cs typeface="Arial" panose="020B0604020202020204" pitchFamily="34" charset="0"/>
              </a:rPr>
              <a:t>otographic illustration) </a:t>
            </a:r>
            <a:endParaRPr lang="en-GB" sz="24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grpSp>
        <p:nvGrpSpPr>
          <p:cNvPr id="3" name="Group 2">
            <a:extLst>
              <a:ext uri="{FF2B5EF4-FFF2-40B4-BE49-F238E27FC236}">
                <a16:creationId xmlns:a16="http://schemas.microsoft.com/office/drawing/2014/main" id="{167CC967-2134-4684-99E6-C05ED3DB4143}"/>
              </a:ext>
            </a:extLst>
          </p:cNvPr>
          <p:cNvGrpSpPr/>
          <p:nvPr/>
        </p:nvGrpSpPr>
        <p:grpSpPr>
          <a:xfrm>
            <a:off x="953908" y="2111189"/>
            <a:ext cx="7114327" cy="1936376"/>
            <a:chOff x="936413" y="2687770"/>
            <a:chExt cx="7760370" cy="1525724"/>
          </a:xfrm>
        </p:grpSpPr>
        <p:pic>
          <p:nvPicPr>
            <p:cNvPr id="7" name="Picture 6">
              <a:extLst>
                <a:ext uri="{FF2B5EF4-FFF2-40B4-BE49-F238E27FC236}">
                  <a16:creationId xmlns:a16="http://schemas.microsoft.com/office/drawing/2014/main" id="{C060AD30-273D-4D44-ADFE-70EC38E0A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13" y="2747210"/>
              <a:ext cx="1717132" cy="1466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lose up of a persons hand&#10;&#10;Description automatically generated">
              <a:extLst>
                <a:ext uri="{FF2B5EF4-FFF2-40B4-BE49-F238E27FC236}">
                  <a16:creationId xmlns:a16="http://schemas.microsoft.com/office/drawing/2014/main" id="{4F6C5B25-D733-4100-A8FE-45C847F53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961" y="2866609"/>
              <a:ext cx="1603833" cy="104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504B9A58-ABC8-454B-9F99-E35011B1AD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5952" y="2747209"/>
              <a:ext cx="1743012" cy="1345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close up of a tattoo&#10;&#10;Description automatically generated">
              <a:extLst>
                <a:ext uri="{FF2B5EF4-FFF2-40B4-BE49-F238E27FC236}">
                  <a16:creationId xmlns:a16="http://schemas.microsoft.com/office/drawing/2014/main" id="{B33DE4DA-2E78-4AB2-9303-D25111C42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7299" y="2687770"/>
              <a:ext cx="1909484" cy="1404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6" name="TextBox 5">
            <a:extLst>
              <a:ext uri="{FF2B5EF4-FFF2-40B4-BE49-F238E27FC236}">
                <a16:creationId xmlns:a16="http://schemas.microsoft.com/office/drawing/2014/main" id="{7D86545E-34D0-411A-A8E9-18713EF52BB6}"/>
              </a:ext>
            </a:extLst>
          </p:cNvPr>
          <p:cNvSpPr txBox="1"/>
          <p:nvPr/>
        </p:nvSpPr>
        <p:spPr>
          <a:xfrm>
            <a:off x="89555" y="4546472"/>
            <a:ext cx="8964890" cy="1615827"/>
          </a:xfrm>
          <a:prstGeom prst="rect">
            <a:avLst/>
          </a:prstGeom>
          <a:noFill/>
        </p:spPr>
        <p:txBody>
          <a:bodyPr wrap="none" rtlCol="0">
            <a:spAutoFit/>
          </a:bodyPr>
          <a:lstStyle/>
          <a:p>
            <a:pPr algn="ctr"/>
            <a:r>
              <a:rPr lang="en-GB" altLang="en-US" sz="2800" b="1" u="sng" dirty="0">
                <a:solidFill>
                  <a:srgbClr val="C00000"/>
                </a:solidFill>
                <a:latin typeface="Arial" panose="020B0604020202020204" pitchFamily="34" charset="0"/>
                <a:cs typeface="Arial" panose="020B0604020202020204" pitchFamily="34" charset="0"/>
              </a:rPr>
              <a:t>GOOD NEWS</a:t>
            </a:r>
          </a:p>
          <a:p>
            <a:pPr marL="342900" indent="-342900" algn="ctr">
              <a:spcBef>
                <a:spcPts val="600"/>
              </a:spcBef>
              <a:spcAft>
                <a:spcPts val="600"/>
              </a:spcAft>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Dermatitis can be prevented.</a:t>
            </a:r>
          </a:p>
          <a:p>
            <a:pPr marL="342900" indent="-342900" algn="ctr">
              <a:spcBef>
                <a:spcPts val="600"/>
              </a:spcBef>
              <a:spcAft>
                <a:spcPts val="600"/>
              </a:spcAft>
              <a:buFont typeface="Wingdings" panose="05000000000000000000" pitchFamily="2" charset="2"/>
              <a:buChar char="ü"/>
            </a:pPr>
            <a:r>
              <a:rPr lang="en-GB" altLang="en-US" sz="2800" b="1" dirty="0">
                <a:solidFill>
                  <a:srgbClr val="C00000"/>
                </a:solidFill>
                <a:latin typeface="Arial" panose="020B0604020202020204" pitchFamily="34" charset="0"/>
                <a:cs typeface="Arial" panose="020B0604020202020204" pitchFamily="34" charset="0"/>
              </a:rPr>
              <a:t>You cannot 'catch' dermatitis from someone else.</a:t>
            </a:r>
            <a:endParaRPr lang="en-GB" sz="2800" b="1" dirty="0">
              <a:solidFill>
                <a:srgbClr val="C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453E7C6-B2AC-457A-B7AF-2C0CACD3E101}"/>
              </a:ext>
            </a:extLst>
          </p:cNvPr>
          <p:cNvSpPr>
            <a:spLocks noGrp="1"/>
          </p:cNvSpPr>
          <p:nvPr>
            <p:ph type="sldNum" sz="quarter" idx="12"/>
          </p:nvPr>
        </p:nvSpPr>
        <p:spPr>
          <a:xfrm>
            <a:off x="6457555" y="6244351"/>
            <a:ext cx="2057400" cy="365125"/>
          </a:xfrm>
        </p:spPr>
        <p:txBody>
          <a:bodyPr/>
          <a:lstStyle/>
          <a:p>
            <a:fld id="{3DB36CE2-65BA-4721-BB1A-1EDB821F77A6}" type="slidenum">
              <a:rPr lang="en-GB" smtClean="0"/>
              <a:t>4</a:t>
            </a:fld>
            <a:endParaRPr lang="en-GB" dirty="0"/>
          </a:p>
        </p:txBody>
      </p:sp>
      <p:sp>
        <p:nvSpPr>
          <p:cNvPr id="8" name="Date Placeholder 7">
            <a:extLst>
              <a:ext uri="{FF2B5EF4-FFF2-40B4-BE49-F238E27FC236}">
                <a16:creationId xmlns:a16="http://schemas.microsoft.com/office/drawing/2014/main" id="{BF9EF318-A332-43E7-890B-3D1DD517E86A}"/>
              </a:ext>
            </a:extLst>
          </p:cNvPr>
          <p:cNvSpPr>
            <a:spLocks noGrp="1"/>
          </p:cNvSpPr>
          <p:nvPr>
            <p:ph type="dt" sz="half" idx="10"/>
          </p:nvPr>
        </p:nvSpPr>
        <p:spPr/>
        <p:txBody>
          <a:bodyPr/>
          <a:lstStyle/>
          <a:p>
            <a:fld id="{AB1CA28C-DD1D-4568-B314-7E99F6A6DCD4}" type="datetime8">
              <a:rPr lang="en-GB" smtClean="0"/>
              <a:t>26/04/2021 07:59</a:t>
            </a:fld>
            <a:endParaRPr lang="en-GB" dirty="0"/>
          </a:p>
        </p:txBody>
      </p:sp>
    </p:spTree>
    <p:extLst>
      <p:ext uri="{BB962C8B-B14F-4D97-AF65-F5344CB8AC3E}">
        <p14:creationId xmlns:p14="http://schemas.microsoft.com/office/powerpoint/2010/main" val="4467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106" y="228601"/>
            <a:ext cx="6223198" cy="886998"/>
          </a:xfrm>
        </p:spPr>
        <p:txBody>
          <a:bodyPr>
            <a:noAutofit/>
          </a:bodyPr>
          <a:lstStyle/>
          <a:p>
            <a:pPr marL="182880" indent="0">
              <a:buNone/>
            </a:pPr>
            <a:r>
              <a:rPr lang="en-GB" sz="3200" b="1" dirty="0">
                <a:ln w="0"/>
                <a:solidFill>
                  <a:srgbClr val="C00000"/>
                </a:solidFill>
                <a:effectLst/>
                <a:latin typeface="Arial" panose="020B0604020202020204" pitchFamily="34" charset="0"/>
                <a:cs typeface="Arial" panose="020B0604020202020204" pitchFamily="34" charset="0"/>
              </a:rPr>
              <a:t>Common Types of Dermatitis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3" name="Rectangle 2">
            <a:extLst>
              <a:ext uri="{FF2B5EF4-FFF2-40B4-BE49-F238E27FC236}">
                <a16:creationId xmlns:a16="http://schemas.microsoft.com/office/drawing/2014/main" id="{8690D27F-F715-4323-AD6D-D2D7411CA33B}"/>
              </a:ext>
            </a:extLst>
          </p:cNvPr>
          <p:cNvSpPr/>
          <p:nvPr/>
        </p:nvSpPr>
        <p:spPr>
          <a:xfrm>
            <a:off x="1382270" y="2319534"/>
            <a:ext cx="6874224" cy="1384995"/>
          </a:xfrm>
          <a:prstGeom prst="rect">
            <a:avLst/>
          </a:prstGeom>
        </p:spPr>
        <p:txBody>
          <a:bodyPr wrap="square">
            <a:spAutoFit/>
          </a:bodyPr>
          <a:lstStyle/>
          <a:p>
            <a:pPr marL="800100" lvl="1"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Irritant Contact Dermatitis (ICD)</a:t>
            </a:r>
          </a:p>
          <a:p>
            <a:pPr lvl="1"/>
            <a:r>
              <a:rPr lang="en-GB" altLang="en-US" sz="2800" dirty="0">
                <a:solidFill>
                  <a:srgbClr val="C00000"/>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Allergic contact dermatitis (ACD)</a:t>
            </a:r>
          </a:p>
        </p:txBody>
      </p:sp>
      <p:sp>
        <p:nvSpPr>
          <p:cNvPr id="5" name="Slide Number Placeholder 4">
            <a:extLst>
              <a:ext uri="{FF2B5EF4-FFF2-40B4-BE49-F238E27FC236}">
                <a16:creationId xmlns:a16="http://schemas.microsoft.com/office/drawing/2014/main" id="{FC73E0FC-3C5D-4B72-8AFB-FAFFF41B90DD}"/>
              </a:ext>
            </a:extLst>
          </p:cNvPr>
          <p:cNvSpPr>
            <a:spLocks noGrp="1"/>
          </p:cNvSpPr>
          <p:nvPr>
            <p:ph type="sldNum" sz="quarter" idx="12"/>
          </p:nvPr>
        </p:nvSpPr>
        <p:spPr>
          <a:xfrm>
            <a:off x="6442413" y="6356351"/>
            <a:ext cx="2057400" cy="365125"/>
          </a:xfrm>
        </p:spPr>
        <p:txBody>
          <a:bodyPr/>
          <a:lstStyle/>
          <a:p>
            <a:fld id="{3DB36CE2-65BA-4721-BB1A-1EDB821F77A6}" type="slidenum">
              <a:rPr lang="en-GB" smtClean="0"/>
              <a:t>5</a:t>
            </a:fld>
            <a:endParaRPr lang="en-GB" dirty="0"/>
          </a:p>
        </p:txBody>
      </p:sp>
      <p:sp>
        <p:nvSpPr>
          <p:cNvPr id="6" name="Date Placeholder 5">
            <a:extLst>
              <a:ext uri="{FF2B5EF4-FFF2-40B4-BE49-F238E27FC236}">
                <a16:creationId xmlns:a16="http://schemas.microsoft.com/office/drawing/2014/main" id="{B99D7589-45E7-4E9A-BF7A-F6462B4BDA28}"/>
              </a:ext>
            </a:extLst>
          </p:cNvPr>
          <p:cNvSpPr>
            <a:spLocks noGrp="1"/>
          </p:cNvSpPr>
          <p:nvPr>
            <p:ph type="dt" sz="half" idx="10"/>
          </p:nvPr>
        </p:nvSpPr>
        <p:spPr/>
        <p:txBody>
          <a:bodyPr/>
          <a:lstStyle/>
          <a:p>
            <a:fld id="{38F704EB-C9F9-4965-A417-DC3B6CDEB87D}" type="datetime8">
              <a:rPr lang="en-GB" smtClean="0"/>
              <a:t>26/04/2021 07:59</a:t>
            </a:fld>
            <a:endParaRPr lang="en-GB" dirty="0"/>
          </a:p>
        </p:txBody>
      </p:sp>
    </p:spTree>
    <p:extLst>
      <p:ext uri="{BB962C8B-B14F-4D97-AF65-F5344CB8AC3E}">
        <p14:creationId xmlns:p14="http://schemas.microsoft.com/office/powerpoint/2010/main" val="402059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373" y="493604"/>
            <a:ext cx="4911412" cy="640746"/>
          </a:xfrm>
        </p:spPr>
        <p:txBody>
          <a:bodyPr>
            <a:normAutofit/>
          </a:bodyPr>
          <a:lstStyle/>
          <a:p>
            <a:pPr marL="182880" indent="0">
              <a:buNone/>
            </a:pPr>
            <a:r>
              <a:rPr lang="en-GB" sz="3200" b="1" dirty="0">
                <a:ln w="0"/>
                <a:solidFill>
                  <a:srgbClr val="C00000"/>
                </a:solidFill>
                <a:effectLst/>
                <a:latin typeface="Arial" panose="020B0604020202020204" pitchFamily="34" charset="0"/>
                <a:cs typeface="Arial" panose="020B0604020202020204" pitchFamily="34" charset="0"/>
              </a:rPr>
              <a:t>Types of Dermatitis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3" name="Rectangle 2">
            <a:extLst>
              <a:ext uri="{FF2B5EF4-FFF2-40B4-BE49-F238E27FC236}">
                <a16:creationId xmlns:a16="http://schemas.microsoft.com/office/drawing/2014/main" id="{8690D27F-F715-4323-AD6D-D2D7411CA33B}"/>
              </a:ext>
            </a:extLst>
          </p:cNvPr>
          <p:cNvSpPr/>
          <p:nvPr/>
        </p:nvSpPr>
        <p:spPr>
          <a:xfrm>
            <a:off x="486207" y="1713926"/>
            <a:ext cx="8012334" cy="2123658"/>
          </a:xfrm>
          <a:prstGeom prst="rect">
            <a:avLst/>
          </a:prstGeom>
        </p:spPr>
        <p:txBody>
          <a:bodyPr wrap="square">
            <a:spAutoFit/>
          </a:bodyPr>
          <a:lstStyle/>
          <a:p>
            <a:pPr marL="800100" lvl="1"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Irritant Contact Dermatitis (ICD)</a:t>
            </a:r>
          </a:p>
          <a:p>
            <a:pPr lvl="1"/>
            <a:r>
              <a:rPr lang="en-GB" altLang="en-US" sz="2800" dirty="0">
                <a:solidFill>
                  <a:srgbClr val="C00000"/>
                </a:solidFill>
                <a:latin typeface="Arial" panose="020B0604020202020204" pitchFamily="34" charset="0"/>
                <a:cs typeface="Arial" panose="020B0604020202020204" pitchFamily="34" charset="0"/>
              </a:rPr>
              <a:t>	Can be </a:t>
            </a:r>
            <a:r>
              <a:rPr lang="en-GB" altLang="en-US" sz="2800" dirty="0">
                <a:solidFill>
                  <a:srgbClr val="0070C0"/>
                </a:solidFill>
                <a:latin typeface="Arial" panose="020B0604020202020204" pitchFamily="34" charset="0"/>
                <a:cs typeface="Arial" panose="020B0604020202020204" pitchFamily="34" charset="0"/>
              </a:rPr>
              <a:t>caused by single high, or repeated exposure </a:t>
            </a:r>
            <a:r>
              <a:rPr lang="en-GB" altLang="en-US" sz="2800" dirty="0">
                <a:solidFill>
                  <a:srgbClr val="C00000"/>
                </a:solidFill>
                <a:latin typeface="Arial" panose="020B0604020202020204" pitchFamily="34" charset="0"/>
                <a:cs typeface="Arial" panose="020B0604020202020204" pitchFamily="34" charset="0"/>
              </a:rPr>
              <a:t>to hazardous chemicals, natural substances </a:t>
            </a:r>
            <a:r>
              <a:rPr lang="en-GB" altLang="en-US" sz="2800" u="sng" dirty="0">
                <a:solidFill>
                  <a:srgbClr val="C00000"/>
                </a:solidFill>
                <a:latin typeface="Arial" panose="020B0604020202020204" pitchFamily="34" charset="0"/>
                <a:cs typeface="Arial" panose="020B0604020202020204" pitchFamily="34" charset="0"/>
              </a:rPr>
              <a:t>or</a:t>
            </a:r>
            <a:r>
              <a:rPr lang="en-GB" altLang="en-US" sz="2800" dirty="0">
                <a:solidFill>
                  <a:srgbClr val="C00000"/>
                </a:solidFill>
                <a:latin typeface="Arial" panose="020B0604020202020204" pitchFamily="34" charset="0"/>
                <a:cs typeface="Arial" panose="020B0604020202020204" pitchFamily="34" charset="0"/>
              </a:rPr>
              <a:t> wet-work</a:t>
            </a:r>
          </a:p>
          <a:p>
            <a:pPr lvl="1"/>
            <a:endParaRPr lang="en-GB" altLang="en-US" sz="2000" dirty="0">
              <a:solidFill>
                <a:srgbClr val="C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C73E0FC-3C5D-4B72-8AFB-FAFFF41B90DD}"/>
              </a:ext>
            </a:extLst>
          </p:cNvPr>
          <p:cNvSpPr>
            <a:spLocks noGrp="1"/>
          </p:cNvSpPr>
          <p:nvPr>
            <p:ph type="sldNum" sz="quarter" idx="12"/>
          </p:nvPr>
        </p:nvSpPr>
        <p:spPr>
          <a:xfrm>
            <a:off x="6442413" y="6356351"/>
            <a:ext cx="2057400" cy="365125"/>
          </a:xfrm>
        </p:spPr>
        <p:txBody>
          <a:bodyPr/>
          <a:lstStyle/>
          <a:p>
            <a:fld id="{3DB36CE2-65BA-4721-BB1A-1EDB821F77A6}" type="slidenum">
              <a:rPr lang="en-GB" smtClean="0"/>
              <a:t>6</a:t>
            </a:fld>
            <a:endParaRPr lang="en-GB" dirty="0"/>
          </a:p>
        </p:txBody>
      </p:sp>
      <p:sp>
        <p:nvSpPr>
          <p:cNvPr id="6" name="Date Placeholder 5">
            <a:extLst>
              <a:ext uri="{FF2B5EF4-FFF2-40B4-BE49-F238E27FC236}">
                <a16:creationId xmlns:a16="http://schemas.microsoft.com/office/drawing/2014/main" id="{B99D7589-45E7-4E9A-BF7A-F6462B4BDA28}"/>
              </a:ext>
            </a:extLst>
          </p:cNvPr>
          <p:cNvSpPr>
            <a:spLocks noGrp="1"/>
          </p:cNvSpPr>
          <p:nvPr>
            <p:ph type="dt" sz="half" idx="10"/>
          </p:nvPr>
        </p:nvSpPr>
        <p:spPr/>
        <p:txBody>
          <a:bodyPr/>
          <a:lstStyle/>
          <a:p>
            <a:fld id="{38F704EB-C9F9-4965-A417-DC3B6CDEB87D}" type="datetime8">
              <a:rPr lang="en-GB" smtClean="0"/>
              <a:t>26/04/2021 07:59</a:t>
            </a:fld>
            <a:endParaRPr lang="en-GB" dirty="0"/>
          </a:p>
        </p:txBody>
      </p:sp>
      <p:pic>
        <p:nvPicPr>
          <p:cNvPr id="7" name="Picture 4">
            <a:extLst>
              <a:ext uri="{FF2B5EF4-FFF2-40B4-BE49-F238E27FC236}">
                <a16:creationId xmlns:a16="http://schemas.microsoft.com/office/drawing/2014/main" id="{C7A9134A-B082-4C29-AA0A-C927EAE8FB0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318" y="4397188"/>
            <a:ext cx="3119717" cy="183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6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585" y="507051"/>
            <a:ext cx="4911412" cy="640746"/>
          </a:xfrm>
        </p:spPr>
        <p:txBody>
          <a:bodyPr>
            <a:normAutofit/>
          </a:bodyPr>
          <a:lstStyle/>
          <a:p>
            <a:pPr marL="182880" indent="0">
              <a:buNone/>
            </a:pPr>
            <a:r>
              <a:rPr lang="en-GB" sz="3200" b="1" dirty="0">
                <a:ln w="0"/>
                <a:solidFill>
                  <a:srgbClr val="C00000"/>
                </a:solidFill>
                <a:effectLst/>
                <a:latin typeface="Arial" panose="020B0604020202020204" pitchFamily="34" charset="0"/>
                <a:cs typeface="Arial" panose="020B0604020202020204" pitchFamily="34" charset="0"/>
              </a:rPr>
              <a:t>Types of Dermatitis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3" name="Rectangle 2">
            <a:extLst>
              <a:ext uri="{FF2B5EF4-FFF2-40B4-BE49-F238E27FC236}">
                <a16:creationId xmlns:a16="http://schemas.microsoft.com/office/drawing/2014/main" id="{8690D27F-F715-4323-AD6D-D2D7411CA33B}"/>
              </a:ext>
            </a:extLst>
          </p:cNvPr>
          <p:cNvSpPr/>
          <p:nvPr/>
        </p:nvSpPr>
        <p:spPr>
          <a:xfrm>
            <a:off x="943407" y="1902185"/>
            <a:ext cx="7663982" cy="3970318"/>
          </a:xfrm>
          <a:prstGeom prst="rect">
            <a:avLst/>
          </a:prstGeom>
        </p:spPr>
        <p:txBody>
          <a:bodyPr wrap="square">
            <a:spAutoFit/>
          </a:bodyPr>
          <a:lstStyle/>
          <a:p>
            <a:pPr marL="800100" lvl="1" indent="-342900">
              <a:buFont typeface="Arial" panose="020B0604020202020204" pitchFamily="34" charset="0"/>
              <a:buChar char="•"/>
            </a:pPr>
            <a:r>
              <a:rPr lang="en-GB" altLang="en-US" sz="2800" b="1" dirty="0">
                <a:solidFill>
                  <a:srgbClr val="C00000"/>
                </a:solidFill>
                <a:cs typeface="Arial" panose="020B0604020202020204" pitchFamily="34" charset="0"/>
              </a:rPr>
              <a:t>Allergic contact dermatitis (ACD)</a:t>
            </a:r>
          </a:p>
          <a:p>
            <a:pPr lvl="2"/>
            <a:r>
              <a:rPr lang="en-GB" altLang="en-US" sz="2800" dirty="0">
                <a:solidFill>
                  <a:srgbClr val="C00000"/>
                </a:solidFill>
                <a:cs typeface="Arial" panose="020B0604020202020204" pitchFamily="34" charset="0"/>
              </a:rPr>
              <a:t>Can be </a:t>
            </a:r>
            <a:r>
              <a:rPr lang="en-GB" altLang="en-US" sz="2800" dirty="0">
                <a:solidFill>
                  <a:srgbClr val="0070C0"/>
                </a:solidFill>
                <a:cs typeface="Arial" panose="020B0604020202020204" pitchFamily="34" charset="0"/>
              </a:rPr>
              <a:t>caused by something you work with that cause skin allergy </a:t>
            </a:r>
            <a:r>
              <a:rPr lang="en-GB" altLang="en-US" sz="2800" dirty="0">
                <a:solidFill>
                  <a:srgbClr val="C00000"/>
                </a:solidFill>
                <a:cs typeface="Arial" panose="020B0604020202020204" pitchFamily="34" charset="0"/>
              </a:rPr>
              <a:t>(e.g. adhesives, certain paints, wood dust, food ingredients)</a:t>
            </a:r>
          </a:p>
          <a:p>
            <a:pPr lvl="2"/>
            <a:endParaRPr lang="en-GB" sz="2800" i="1" dirty="0">
              <a:solidFill>
                <a:srgbClr val="C00000"/>
              </a:solidFill>
              <a:cs typeface="Arial" panose="020B0604020202020204" pitchFamily="34" charset="0"/>
            </a:endParaRPr>
          </a:p>
          <a:p>
            <a:pPr lvl="2"/>
            <a:r>
              <a:rPr lang="en-GB" sz="2800" dirty="0">
                <a:solidFill>
                  <a:srgbClr val="C00000"/>
                </a:solidFill>
                <a:cs typeface="Arial" panose="020B0604020202020204" pitchFamily="34" charset="0"/>
              </a:rPr>
              <a:t>Once sensitised to a substance, only a tiny amount of future exposure to the substance is needed to trigger  severe effects and symptoms of an allergic reaction.</a:t>
            </a:r>
            <a:endParaRPr lang="en-GB" altLang="en-US" sz="2800" dirty="0">
              <a:solidFill>
                <a:srgbClr val="C00000"/>
              </a:solidFill>
              <a:cs typeface="Arial" panose="020B0604020202020204" pitchFamily="34" charset="0"/>
            </a:endParaRPr>
          </a:p>
        </p:txBody>
      </p:sp>
      <p:sp>
        <p:nvSpPr>
          <p:cNvPr id="5" name="Slide Number Placeholder 4">
            <a:extLst>
              <a:ext uri="{FF2B5EF4-FFF2-40B4-BE49-F238E27FC236}">
                <a16:creationId xmlns:a16="http://schemas.microsoft.com/office/drawing/2014/main" id="{FC73E0FC-3C5D-4B72-8AFB-FAFFF41B90DD}"/>
              </a:ext>
            </a:extLst>
          </p:cNvPr>
          <p:cNvSpPr>
            <a:spLocks noGrp="1"/>
          </p:cNvSpPr>
          <p:nvPr>
            <p:ph type="sldNum" sz="quarter" idx="12"/>
          </p:nvPr>
        </p:nvSpPr>
        <p:spPr>
          <a:xfrm>
            <a:off x="6442413" y="6356351"/>
            <a:ext cx="2057400" cy="365125"/>
          </a:xfrm>
        </p:spPr>
        <p:txBody>
          <a:bodyPr/>
          <a:lstStyle/>
          <a:p>
            <a:fld id="{3DB36CE2-65BA-4721-BB1A-1EDB821F77A6}" type="slidenum">
              <a:rPr lang="en-GB" smtClean="0"/>
              <a:t>7</a:t>
            </a:fld>
            <a:endParaRPr lang="en-GB" dirty="0"/>
          </a:p>
        </p:txBody>
      </p:sp>
      <p:sp>
        <p:nvSpPr>
          <p:cNvPr id="6" name="Date Placeholder 5">
            <a:extLst>
              <a:ext uri="{FF2B5EF4-FFF2-40B4-BE49-F238E27FC236}">
                <a16:creationId xmlns:a16="http://schemas.microsoft.com/office/drawing/2014/main" id="{B99D7589-45E7-4E9A-BF7A-F6462B4BDA28}"/>
              </a:ext>
            </a:extLst>
          </p:cNvPr>
          <p:cNvSpPr>
            <a:spLocks noGrp="1"/>
          </p:cNvSpPr>
          <p:nvPr>
            <p:ph type="dt" sz="half" idx="10"/>
          </p:nvPr>
        </p:nvSpPr>
        <p:spPr/>
        <p:txBody>
          <a:bodyPr/>
          <a:lstStyle/>
          <a:p>
            <a:fld id="{38F704EB-C9F9-4965-A417-DC3B6CDEB87D}" type="datetime8">
              <a:rPr lang="en-GB" smtClean="0"/>
              <a:t>26/04/2021 07:59</a:t>
            </a:fld>
            <a:endParaRPr lang="en-GB" dirty="0"/>
          </a:p>
        </p:txBody>
      </p:sp>
    </p:spTree>
    <p:extLst>
      <p:ext uri="{BB962C8B-B14F-4D97-AF65-F5344CB8AC3E}">
        <p14:creationId xmlns:p14="http://schemas.microsoft.com/office/powerpoint/2010/main" val="48528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228" y="223361"/>
            <a:ext cx="7344812" cy="1042432"/>
          </a:xfrm>
        </p:spPr>
        <p:txBody>
          <a:bodyPr>
            <a:normAutofit/>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a:t>
            </a:r>
            <a:br>
              <a:rPr lang="en-GB" sz="3200" b="1" dirty="0">
                <a:solidFill>
                  <a:srgbClr val="C00000"/>
                </a:solidFill>
                <a:effectLst/>
                <a:latin typeface="Arial" panose="020B0604020202020204" pitchFamily="34" charset="0"/>
                <a:cs typeface="Arial" panose="020B0604020202020204" pitchFamily="34" charset="0"/>
              </a:rPr>
            </a:br>
            <a:r>
              <a:rPr lang="en-GB" sz="3200" b="1" dirty="0">
                <a:solidFill>
                  <a:srgbClr val="C00000"/>
                </a:solidFill>
                <a:effectLst/>
                <a:latin typeface="Arial" panose="020B0604020202020204" pitchFamily="34" charset="0"/>
                <a:cs typeface="Arial" panose="020B0604020202020204" pitchFamily="34" charset="0"/>
              </a:rPr>
              <a:t>Signs and Symptoms on the Skin</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68500" y="2479968"/>
            <a:ext cx="3999322" cy="2677656"/>
          </a:xfrm>
          <a:prstGeom prst="rect">
            <a:avLst/>
          </a:prstGeom>
          <a:noFill/>
        </p:spPr>
        <p:txBody>
          <a:bodyPr wrap="square" rtlCol="0">
            <a:spAutoFit/>
          </a:bodyPr>
          <a:lstStyle/>
          <a:p>
            <a:pPr marL="342900"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Dryness</a:t>
            </a:r>
          </a:p>
          <a:p>
            <a:pPr marL="342900"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Redness</a:t>
            </a:r>
          </a:p>
          <a:p>
            <a:pPr marL="342900"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Itching </a:t>
            </a:r>
          </a:p>
          <a:p>
            <a:pPr marL="342900"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Flaking/scaling</a:t>
            </a:r>
          </a:p>
          <a:p>
            <a:pPr marL="342900"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Cracking/blistering</a:t>
            </a:r>
          </a:p>
          <a:p>
            <a:pPr marL="342900"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Pain</a:t>
            </a:r>
          </a:p>
        </p:txBody>
      </p:sp>
      <p:pic>
        <p:nvPicPr>
          <p:cNvPr id="11" name="Picture 4">
            <a:extLst>
              <a:ext uri="{FF2B5EF4-FFF2-40B4-BE49-F238E27FC236}">
                <a16:creationId xmlns:a16="http://schemas.microsoft.com/office/drawing/2014/main" id="{FD58CBAB-88C2-4D46-9AB7-25FF5EB40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006" y="2479968"/>
            <a:ext cx="3600649" cy="2880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FF04B32F-4358-49FB-B578-8E300189AB44}"/>
              </a:ext>
            </a:extLst>
          </p:cNvPr>
          <p:cNvSpPr>
            <a:spLocks noGrp="1"/>
          </p:cNvSpPr>
          <p:nvPr>
            <p:ph type="sldNum" sz="quarter" idx="12"/>
          </p:nvPr>
        </p:nvSpPr>
        <p:spPr>
          <a:xfrm>
            <a:off x="6962807" y="116633"/>
            <a:ext cx="2057400" cy="365125"/>
          </a:xfrm>
        </p:spPr>
        <p:txBody>
          <a:bodyPr/>
          <a:lstStyle/>
          <a:p>
            <a:fld id="{3DB36CE2-65BA-4721-BB1A-1EDB821F77A6}" type="slidenum">
              <a:rPr lang="en-GB" smtClean="0"/>
              <a:t>8</a:t>
            </a:fld>
            <a:endParaRPr lang="en-GB" dirty="0"/>
          </a:p>
        </p:txBody>
      </p:sp>
      <p:sp>
        <p:nvSpPr>
          <p:cNvPr id="3" name="Date Placeholder 2">
            <a:extLst>
              <a:ext uri="{FF2B5EF4-FFF2-40B4-BE49-F238E27FC236}">
                <a16:creationId xmlns:a16="http://schemas.microsoft.com/office/drawing/2014/main" id="{928F91F9-0220-484E-A61D-993DB5B88B1A}"/>
              </a:ext>
            </a:extLst>
          </p:cNvPr>
          <p:cNvSpPr>
            <a:spLocks noGrp="1"/>
          </p:cNvSpPr>
          <p:nvPr>
            <p:ph type="dt" sz="half" idx="10"/>
          </p:nvPr>
        </p:nvSpPr>
        <p:spPr/>
        <p:txBody>
          <a:bodyPr/>
          <a:lstStyle/>
          <a:p>
            <a:fld id="{F3F47DCC-2685-42FB-8A58-A13438718D67}" type="datetime8">
              <a:rPr lang="en-GB" smtClean="0"/>
              <a:t>26/04/2021 07:59</a:t>
            </a:fld>
            <a:endParaRPr lang="en-GB" dirty="0"/>
          </a:p>
        </p:txBody>
      </p:sp>
    </p:spTree>
    <p:extLst>
      <p:ext uri="{BB962C8B-B14F-4D97-AF65-F5344CB8AC3E}">
        <p14:creationId xmlns:p14="http://schemas.microsoft.com/office/powerpoint/2010/main" val="385168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729" y="292811"/>
            <a:ext cx="6481130" cy="708078"/>
          </a:xfrm>
        </p:spPr>
        <p:txBody>
          <a:bodyPr/>
          <a:lstStyle/>
          <a:p>
            <a:pPr marL="182880" indent="0">
              <a:buNone/>
            </a:pPr>
            <a:r>
              <a:rPr lang="en-GB" sz="3200" b="1" dirty="0">
                <a:solidFill>
                  <a:srgbClr val="C00000"/>
                </a:solidFill>
                <a:effectLst/>
                <a:latin typeface="Arial" panose="020B0604020202020204" pitchFamily="34" charset="0"/>
                <a:cs typeface="Arial" panose="020B0604020202020204" pitchFamily="34" charset="0"/>
              </a:rPr>
              <a:t>Dermatitis – Causative Agents</a:t>
            </a:r>
            <a:endParaRPr lang="en-GB" sz="3200" b="1" dirty="0">
              <a:ln w="0"/>
              <a:solidFill>
                <a:srgbClr val="C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196" y="0"/>
            <a:ext cx="1454804"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10019" y="1337066"/>
            <a:ext cx="7836439" cy="5139869"/>
          </a:xfrm>
          <a:prstGeom prst="rect">
            <a:avLst/>
          </a:prstGeom>
          <a:noFill/>
        </p:spPr>
        <p:txBody>
          <a:bodyPr wrap="square" rtlCol="0">
            <a:spAutoFit/>
          </a:bodyPr>
          <a:lstStyle/>
          <a:p>
            <a:pPr marL="457200" indent="-4572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Contact with hazardous chemicals </a:t>
            </a:r>
          </a:p>
          <a:p>
            <a:pPr lvl="1">
              <a:spcAft>
                <a:spcPts val="600"/>
              </a:spcAft>
            </a:pPr>
            <a:r>
              <a:rPr lang="en-GB" altLang="en-US" sz="2400" b="1" dirty="0">
                <a:solidFill>
                  <a:srgbClr val="0070C0"/>
                </a:solidFill>
                <a:latin typeface="Arial" panose="020B0604020202020204" pitchFamily="34" charset="0"/>
                <a:cs typeface="Arial" panose="020B0604020202020204" pitchFamily="34" charset="0"/>
              </a:rPr>
              <a:t>Detergents		Solvents		Bleach</a:t>
            </a:r>
          </a:p>
          <a:p>
            <a:pPr lvl="1">
              <a:spcAft>
                <a:spcPts val="600"/>
              </a:spcAft>
            </a:pPr>
            <a:r>
              <a:rPr lang="en-GB" altLang="en-US" sz="2400" b="1" dirty="0">
                <a:solidFill>
                  <a:srgbClr val="0070C0"/>
                </a:solidFill>
                <a:latin typeface="Arial" panose="020B0604020202020204" pitchFamily="34" charset="0"/>
                <a:cs typeface="Arial" panose="020B0604020202020204" pitchFamily="34" charset="0"/>
              </a:rPr>
              <a:t>Glues	Oils		Paints	Cutting fluids Adhesives ….etc</a:t>
            </a:r>
          </a:p>
          <a:p>
            <a:pPr lvl="1"/>
            <a:endParaRPr lang="en-GB" altLang="en-US" sz="2400" dirty="0">
              <a:solidFill>
                <a:srgbClr val="C00000"/>
              </a:solidFill>
              <a:latin typeface="Arial" panose="020B0604020202020204" pitchFamily="34" charset="0"/>
              <a:cs typeface="Arial" panose="020B0604020202020204" pitchFamily="34" charset="0"/>
            </a:endParaRPr>
          </a:p>
          <a:p>
            <a:pPr lvl="1" indent="-4572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Contact with natural substances </a:t>
            </a:r>
          </a:p>
          <a:p>
            <a:pPr lvl="1">
              <a:spcAft>
                <a:spcPts val="600"/>
              </a:spcAft>
            </a:pPr>
            <a:r>
              <a:rPr lang="en-GB" altLang="en-US" sz="2400" b="1" dirty="0">
                <a:solidFill>
                  <a:srgbClr val="0070C0"/>
                </a:solidFill>
                <a:latin typeface="Arial" panose="020B0604020202020204" pitchFamily="34" charset="0"/>
                <a:cs typeface="Arial" panose="020B0604020202020204" pitchFamily="34" charset="0"/>
              </a:rPr>
              <a:t>Wood dust		Seeds			Animal hair </a:t>
            </a:r>
          </a:p>
          <a:p>
            <a:pPr lvl="1">
              <a:spcAft>
                <a:spcPts val="600"/>
              </a:spcAft>
            </a:pPr>
            <a:r>
              <a:rPr lang="en-GB" altLang="en-US" sz="2400" b="1" dirty="0">
                <a:solidFill>
                  <a:srgbClr val="0070C0"/>
                </a:solidFill>
                <a:latin typeface="Arial" panose="020B0604020202020204" pitchFamily="34" charset="0"/>
                <a:cs typeface="Arial" panose="020B0604020202020204" pitchFamily="34" charset="0"/>
              </a:rPr>
              <a:t>Animal products </a:t>
            </a:r>
            <a:r>
              <a:rPr lang="en-GB" altLang="en-US" sz="2400" dirty="0">
                <a:solidFill>
                  <a:srgbClr val="0070C0"/>
                </a:solidFill>
                <a:latin typeface="Arial" panose="020B0604020202020204" pitchFamily="34" charset="0"/>
                <a:cs typeface="Arial" panose="020B0604020202020204" pitchFamily="34" charset="0"/>
              </a:rPr>
              <a:t>…etc</a:t>
            </a:r>
          </a:p>
          <a:p>
            <a:pPr lvl="1"/>
            <a:r>
              <a:rPr lang="en-GB" altLang="en-US" sz="3200" b="1" dirty="0">
                <a:solidFill>
                  <a:srgbClr val="00B0F0"/>
                </a:solidFill>
                <a:latin typeface="Arial" panose="020B0604020202020204" pitchFamily="34" charset="0"/>
                <a:cs typeface="Arial" panose="020B0604020202020204" pitchFamily="34" charset="0"/>
              </a:rPr>
              <a:t> </a:t>
            </a:r>
          </a:p>
          <a:p>
            <a:pPr lvl="1" indent="-4572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Wet work</a:t>
            </a:r>
          </a:p>
          <a:p>
            <a:pPr lvl="1"/>
            <a:r>
              <a:rPr lang="en-GB" altLang="en-US" sz="2400" b="1" dirty="0">
                <a:solidFill>
                  <a:srgbClr val="0070C0"/>
                </a:solidFill>
                <a:latin typeface="Arial" panose="020B0604020202020204" pitchFamily="34" charset="0"/>
                <a:cs typeface="Arial" panose="020B0604020202020204" pitchFamily="34" charset="0"/>
              </a:rPr>
              <a:t>Frequent and prolonged contact</a:t>
            </a:r>
          </a:p>
          <a:p>
            <a:pPr lvl="1"/>
            <a:r>
              <a:rPr lang="en-GB" altLang="en-US" sz="2400" b="1" dirty="0">
                <a:solidFill>
                  <a:srgbClr val="0070C0"/>
                </a:solidFill>
                <a:latin typeface="Arial" panose="020B0604020202020204" pitchFamily="34" charset="0"/>
                <a:cs typeface="Arial" panose="020B0604020202020204" pitchFamily="34" charset="0"/>
              </a:rPr>
              <a:t>with water</a:t>
            </a:r>
          </a:p>
        </p:txBody>
      </p:sp>
      <p:pic>
        <p:nvPicPr>
          <p:cNvPr id="14" name="Picture 4">
            <a:extLst>
              <a:ext uri="{FF2B5EF4-FFF2-40B4-BE49-F238E27FC236}">
                <a16:creationId xmlns:a16="http://schemas.microsoft.com/office/drawing/2014/main" id="{30C21578-E638-4956-B198-B7B473ADA9E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562" y="4867835"/>
            <a:ext cx="2355473" cy="13653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CCCD3B5-E37D-4C04-8C91-FBC58F69D443}"/>
              </a:ext>
            </a:extLst>
          </p:cNvPr>
          <p:cNvSpPr>
            <a:spLocks noGrp="1"/>
          </p:cNvSpPr>
          <p:nvPr>
            <p:ph type="sldNum" sz="quarter" idx="12"/>
          </p:nvPr>
        </p:nvSpPr>
        <p:spPr>
          <a:xfrm>
            <a:off x="6478681" y="6356351"/>
            <a:ext cx="2057400" cy="365125"/>
          </a:xfrm>
        </p:spPr>
        <p:txBody>
          <a:bodyPr/>
          <a:lstStyle/>
          <a:p>
            <a:fld id="{3DB36CE2-65BA-4721-BB1A-1EDB821F77A6}" type="slidenum">
              <a:rPr lang="en-GB" smtClean="0"/>
              <a:t>9</a:t>
            </a:fld>
            <a:endParaRPr lang="en-GB" dirty="0"/>
          </a:p>
        </p:txBody>
      </p:sp>
      <p:sp>
        <p:nvSpPr>
          <p:cNvPr id="5" name="Date Placeholder 4">
            <a:extLst>
              <a:ext uri="{FF2B5EF4-FFF2-40B4-BE49-F238E27FC236}">
                <a16:creationId xmlns:a16="http://schemas.microsoft.com/office/drawing/2014/main" id="{049FE6C0-AB01-4E61-80C8-FFFB04F3E8EA}"/>
              </a:ext>
            </a:extLst>
          </p:cNvPr>
          <p:cNvSpPr>
            <a:spLocks noGrp="1"/>
          </p:cNvSpPr>
          <p:nvPr>
            <p:ph type="dt" sz="half" idx="10"/>
          </p:nvPr>
        </p:nvSpPr>
        <p:spPr/>
        <p:txBody>
          <a:bodyPr/>
          <a:lstStyle/>
          <a:p>
            <a:fld id="{998E7247-64E0-48B1-8F65-94D921B9E21D}" type="datetime8">
              <a:rPr lang="en-GB" smtClean="0"/>
              <a:t>26/04/2021 07:59</a:t>
            </a:fld>
            <a:endParaRPr lang="en-GB" dirty="0"/>
          </a:p>
        </p:txBody>
      </p:sp>
    </p:spTree>
    <p:extLst>
      <p:ext uri="{BB962C8B-B14F-4D97-AF65-F5344CB8AC3E}">
        <p14:creationId xmlns:p14="http://schemas.microsoft.com/office/powerpoint/2010/main" val="25940795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458C2C-5341-4BEF-BE5C-D936108B6B60}">
  <ds:schemaRefs>
    <ds:schemaRef ds:uri="http://schemas.microsoft.com/sharepoint/v3/contenttype/forms"/>
  </ds:schemaRefs>
</ds:datastoreItem>
</file>

<file path=customXml/itemProps2.xml><?xml version="1.0" encoding="utf-8"?>
<ds:datastoreItem xmlns:ds="http://schemas.openxmlformats.org/officeDocument/2006/customXml" ds:itemID="{C181C922-E14E-4A5C-B8D1-793F7BBEC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F8C5C0-607E-4EF8-BD12-880B9C3CC35C}">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45dc8ab5-fed7-4be1-8d50-f31354fc534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1.1 Preventing dermartitis at work</Template>
  <TotalTime>585</TotalTime>
  <Words>4789</Words>
  <Application>Microsoft Office PowerPoint</Application>
  <PresentationFormat>On-screen Show (4:3)</PresentationFormat>
  <Paragraphs>475</Paragraphs>
  <Slides>30</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Calibri Light</vt:lpstr>
      <vt:lpstr>Wingdings</vt:lpstr>
      <vt:lpstr>Office Theme</vt:lpstr>
      <vt:lpstr>Acrobat Document</vt:lpstr>
      <vt:lpstr>Preventing Work-Related Dermatitis  Part 1</vt:lpstr>
      <vt:lpstr>Inflamed sore skin  It can affect all parts of the body, but is most commonly seen on hands  It can occur when substances come into contact with skin</vt:lpstr>
      <vt:lpstr>Dermatitis caused by Work  (personal stories)</vt:lpstr>
      <vt:lpstr>Dermatitis caused by Work (photographic illustration) </vt:lpstr>
      <vt:lpstr>Common Types of Dermatitis</vt:lpstr>
      <vt:lpstr>Types of Dermatitis</vt:lpstr>
      <vt:lpstr>Types of Dermatitis</vt:lpstr>
      <vt:lpstr>Dermatitis   Signs and Symptoms on the Skin</vt:lpstr>
      <vt:lpstr>Dermatitis – Causative Agents</vt:lpstr>
      <vt:lpstr>Skin Exposure – How it occurs?</vt:lpstr>
      <vt:lpstr>Preventing Work-Related Dermatitis  Part 2</vt:lpstr>
      <vt:lpstr>Identifing Substances Hazardous to Skin</vt:lpstr>
      <vt:lpstr>Dermatitis – How can I prevent it?</vt:lpstr>
      <vt:lpstr>Prevent or Avoid Skin Exposure  to hazardous substances</vt:lpstr>
      <vt:lpstr>Dermatitis – How can I prevent it?</vt:lpstr>
      <vt:lpstr>Dermatitis – How can I prevent it?</vt:lpstr>
      <vt:lpstr>Dermatitis – How can I prevent it?</vt:lpstr>
      <vt:lpstr>Dermatitis – How can I prevent it?</vt:lpstr>
      <vt:lpstr>Dermatitis – How can I prevent it?</vt:lpstr>
      <vt:lpstr>Dermatitis – How can I prevent it?</vt:lpstr>
      <vt:lpstr>Preventing Work-Related Dermatitis  Part 3 – practical examples </vt:lpstr>
      <vt:lpstr>LOcHER Practical</vt:lpstr>
      <vt:lpstr>LOcHER Practical</vt:lpstr>
      <vt:lpstr>LOcHER Practical</vt:lpstr>
      <vt:lpstr>LOcHER Practical</vt:lpstr>
      <vt:lpstr>Protecting Your Skin at Work</vt:lpstr>
      <vt:lpstr>Dermatitis – How can I prevent it?</vt:lpstr>
      <vt:lpstr>Dermatitis – How can I prevent it? </vt:lpstr>
      <vt:lpstr>PowerPoint Presentation</vt:lpstr>
      <vt:lpstr>PowerPoint Presentation</vt:lpstr>
    </vt:vector>
  </TitlesOfParts>
  <Company>Health and Safety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Work-Related Dermatitis  Part 1</dc:title>
  <dc:creator>Bob Rajan</dc:creator>
  <cp:lastModifiedBy>Bob Rajan</cp:lastModifiedBy>
  <cp:revision>4</cp:revision>
  <dcterms:created xsi:type="dcterms:W3CDTF">2021-01-18T13:09:46Z</dcterms:created>
  <dcterms:modified xsi:type="dcterms:W3CDTF">2021-04-26T07:03:33Z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