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65" r:id="rId5"/>
    <p:sldId id="361" r:id="rId6"/>
    <p:sldId id="365" r:id="rId7"/>
    <p:sldId id="362" r:id="rId8"/>
    <p:sldId id="366" r:id="rId9"/>
    <p:sldId id="376" r:id="rId10"/>
    <p:sldId id="378" r:id="rId11"/>
    <p:sldId id="372" r:id="rId12"/>
    <p:sldId id="379" r:id="rId13"/>
    <p:sldId id="373" r:id="rId14"/>
    <p:sldId id="377" r:id="rId15"/>
    <p:sldId id="374" r:id="rId16"/>
    <p:sldId id="387" r:id="rId17"/>
    <p:sldId id="370" r:id="rId18"/>
    <p:sldId id="404" r:id="rId19"/>
    <p:sldId id="380" r:id="rId20"/>
    <p:sldId id="383" r:id="rId21"/>
    <p:sldId id="384" r:id="rId22"/>
    <p:sldId id="385" r:id="rId23"/>
    <p:sldId id="386" r:id="rId24"/>
    <p:sldId id="381" r:id="rId25"/>
    <p:sldId id="382" r:id="rId26"/>
    <p:sldId id="375" r:id="rId27"/>
    <p:sldId id="368" r:id="rId28"/>
    <p:sldId id="363" r:id="rId29"/>
    <p:sldId id="388" r:id="rId30"/>
    <p:sldId id="391" r:id="rId31"/>
    <p:sldId id="389" r:id="rId32"/>
    <p:sldId id="364" r:id="rId33"/>
    <p:sldId id="402" r:id="rId34"/>
    <p:sldId id="269" r:id="rId35"/>
    <p:sldId id="4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DB941-80F5-42B2-A234-4467D5D78830}" v="132" dt="2021-04-26T21:17:14.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361" autoAdjust="0"/>
    <p:restoredTop sz="91581" autoAdjust="0"/>
  </p:normalViewPr>
  <p:slideViewPr>
    <p:cSldViewPr snapToGrid="0">
      <p:cViewPr varScale="1">
        <p:scale>
          <a:sx n="60" d="100"/>
          <a:sy n="60" d="100"/>
        </p:scale>
        <p:origin x="442" y="48"/>
      </p:cViewPr>
      <p:guideLst/>
    </p:cSldViewPr>
  </p:slideViewPr>
  <p:notesTextViewPr>
    <p:cViewPr>
      <p:scale>
        <a:sx n="3" d="2"/>
        <a:sy n="3" d="2"/>
      </p:scale>
      <p:origin x="0" y="0"/>
    </p:cViewPr>
  </p:notesTextViewPr>
  <p:sorterViewPr>
    <p:cViewPr>
      <p:scale>
        <a:sx n="64" d="100"/>
        <a:sy n="64" d="100"/>
      </p:scale>
      <p:origin x="0" y="0"/>
    </p:cViewPr>
  </p:sorterViewPr>
  <p:notesViewPr>
    <p:cSldViewPr snapToGrid="0">
      <p:cViewPr varScale="1">
        <p:scale>
          <a:sx n="50" d="100"/>
          <a:sy n="50" d="100"/>
        </p:scale>
        <p:origin x="2160" y="1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Rajan" userId="efe1b2ae-a6ce-4d4c-a207-b19fb703a183" providerId="ADAL" clId="{14CDB941-80F5-42B2-A234-4467D5D78830}"/>
    <pc:docChg chg="undo custSel modSld">
      <pc:chgData name="Bob Rajan" userId="efe1b2ae-a6ce-4d4c-a207-b19fb703a183" providerId="ADAL" clId="{14CDB941-80F5-42B2-A234-4467D5D78830}" dt="2021-04-26T21:23:49.886" v="733" actId="1076"/>
      <pc:docMkLst>
        <pc:docMk/>
      </pc:docMkLst>
      <pc:sldChg chg="delSp modSp mod">
        <pc:chgData name="Bob Rajan" userId="efe1b2ae-a6ce-4d4c-a207-b19fb703a183" providerId="ADAL" clId="{14CDB941-80F5-42B2-A234-4467D5D78830}" dt="2021-04-26T21:19:08.326" v="727" actId="1076"/>
        <pc:sldMkLst>
          <pc:docMk/>
          <pc:sldMk cId="1000899760" sldId="265"/>
        </pc:sldMkLst>
        <pc:spChg chg="mod">
          <ac:chgData name="Bob Rajan" userId="efe1b2ae-a6ce-4d4c-a207-b19fb703a183" providerId="ADAL" clId="{14CDB941-80F5-42B2-A234-4467D5D78830}" dt="2021-04-26T20:35:28.721" v="2" actId="1076"/>
          <ac:spMkLst>
            <pc:docMk/>
            <pc:sldMk cId="1000899760" sldId="265"/>
            <ac:spMk id="2" creationId="{00000000-0000-0000-0000-000000000000}"/>
          </ac:spMkLst>
        </pc:spChg>
        <pc:spChg chg="mod">
          <ac:chgData name="Bob Rajan" userId="efe1b2ae-a6ce-4d4c-a207-b19fb703a183" providerId="ADAL" clId="{14CDB941-80F5-42B2-A234-4467D5D78830}" dt="2021-04-26T21:19:06.518" v="726" actId="1076"/>
          <ac:spMkLst>
            <pc:docMk/>
            <pc:sldMk cId="1000899760" sldId="265"/>
            <ac:spMk id="10" creationId="{00716153-2AA7-4FE5-84B2-EF284C120747}"/>
          </ac:spMkLst>
        </pc:spChg>
        <pc:spChg chg="del">
          <ac:chgData name="Bob Rajan" userId="efe1b2ae-a6ce-4d4c-a207-b19fb703a183" providerId="ADAL" clId="{14CDB941-80F5-42B2-A234-4467D5D78830}" dt="2021-04-26T20:35:40.403" v="4" actId="478"/>
          <ac:spMkLst>
            <pc:docMk/>
            <pc:sldMk cId="1000899760" sldId="265"/>
            <ac:spMk id="11" creationId="{CFD77EDF-BF38-494C-9B47-C39ECE2BDEEF}"/>
          </ac:spMkLst>
        </pc:spChg>
        <pc:grpChg chg="mod">
          <ac:chgData name="Bob Rajan" userId="efe1b2ae-a6ce-4d4c-a207-b19fb703a183" providerId="ADAL" clId="{14CDB941-80F5-42B2-A234-4467D5D78830}" dt="2021-04-26T21:19:08.326" v="727" actId="1076"/>
          <ac:grpSpMkLst>
            <pc:docMk/>
            <pc:sldMk cId="1000899760" sldId="265"/>
            <ac:grpSpMk id="16" creationId="{F369A343-7591-484F-8A9A-DDE41FB5B33F}"/>
          </ac:grpSpMkLst>
        </pc:grpChg>
        <pc:picChg chg="mod">
          <ac:chgData name="Bob Rajan" userId="efe1b2ae-a6ce-4d4c-a207-b19fb703a183" providerId="ADAL" clId="{14CDB941-80F5-42B2-A234-4467D5D78830}" dt="2021-04-26T20:35:31.132" v="3" actId="1076"/>
          <ac:picMkLst>
            <pc:docMk/>
            <pc:sldMk cId="1000899760" sldId="265"/>
            <ac:picMk id="4" creationId="{00000000-0000-0000-0000-000000000000}"/>
          </ac:picMkLst>
        </pc:picChg>
      </pc:sldChg>
      <pc:sldChg chg="delSp modSp mod">
        <pc:chgData name="Bob Rajan" userId="efe1b2ae-a6ce-4d4c-a207-b19fb703a183" providerId="ADAL" clId="{14CDB941-80F5-42B2-A234-4467D5D78830}" dt="2021-04-26T20:36:45.455" v="20" actId="207"/>
        <pc:sldMkLst>
          <pc:docMk/>
          <pc:sldMk cId="4105199674" sldId="361"/>
        </pc:sldMkLst>
        <pc:spChg chg="mod">
          <ac:chgData name="Bob Rajan" userId="efe1b2ae-a6ce-4d4c-a207-b19fb703a183" providerId="ADAL" clId="{14CDB941-80F5-42B2-A234-4467D5D78830}" dt="2021-04-26T20:35:57.551" v="7" actId="207"/>
          <ac:spMkLst>
            <pc:docMk/>
            <pc:sldMk cId="4105199674" sldId="361"/>
            <ac:spMk id="2" creationId="{00000000-0000-0000-0000-000000000000}"/>
          </ac:spMkLst>
        </pc:spChg>
        <pc:spChg chg="mod">
          <ac:chgData name="Bob Rajan" userId="efe1b2ae-a6ce-4d4c-a207-b19fb703a183" providerId="ADAL" clId="{14CDB941-80F5-42B2-A234-4467D5D78830}" dt="2021-04-26T20:36:45.455" v="20" actId="207"/>
          <ac:spMkLst>
            <pc:docMk/>
            <pc:sldMk cId="4105199674" sldId="361"/>
            <ac:spMk id="15" creationId="{C9201529-8947-4D03-A562-D81AD073B346}"/>
          </ac:spMkLst>
        </pc:spChg>
        <pc:grpChg chg="del">
          <ac:chgData name="Bob Rajan" userId="efe1b2ae-a6ce-4d4c-a207-b19fb703a183" providerId="ADAL" clId="{14CDB941-80F5-42B2-A234-4467D5D78830}" dt="2021-04-26T20:35:44.152" v="5" actId="478"/>
          <ac:grpSpMkLst>
            <pc:docMk/>
            <pc:sldMk cId="4105199674" sldId="361"/>
            <ac:grpSpMk id="6" creationId="{942B476A-7B04-40D6-853B-16E5F8504A92}"/>
          </ac:grpSpMkLst>
        </pc:grpChg>
        <pc:picChg chg="mod">
          <ac:chgData name="Bob Rajan" userId="efe1b2ae-a6ce-4d4c-a207-b19fb703a183" providerId="ADAL" clId="{14CDB941-80F5-42B2-A234-4467D5D78830}" dt="2021-04-26T20:35:47.179" v="6" actId="1076"/>
          <ac:picMkLst>
            <pc:docMk/>
            <pc:sldMk cId="4105199674" sldId="361"/>
            <ac:picMk id="4" creationId="{00000000-0000-0000-0000-000000000000}"/>
          </ac:picMkLst>
        </pc:picChg>
      </pc:sldChg>
      <pc:sldChg chg="delSp modSp mod">
        <pc:chgData name="Bob Rajan" userId="efe1b2ae-a6ce-4d4c-a207-b19fb703a183" providerId="ADAL" clId="{14CDB941-80F5-42B2-A234-4467D5D78830}" dt="2021-04-26T20:40:19.810" v="50" actId="1076"/>
        <pc:sldMkLst>
          <pc:docMk/>
          <pc:sldMk cId="405396016" sldId="362"/>
        </pc:sldMkLst>
        <pc:spChg chg="mod">
          <ac:chgData name="Bob Rajan" userId="efe1b2ae-a6ce-4d4c-a207-b19fb703a183" providerId="ADAL" clId="{14CDB941-80F5-42B2-A234-4467D5D78830}" dt="2021-04-26T20:39:27.515" v="40" actId="1076"/>
          <ac:spMkLst>
            <pc:docMk/>
            <pc:sldMk cId="405396016" sldId="362"/>
            <ac:spMk id="2" creationId="{00000000-0000-0000-0000-000000000000}"/>
          </ac:spMkLst>
        </pc:spChg>
        <pc:spChg chg="mod">
          <ac:chgData name="Bob Rajan" userId="efe1b2ae-a6ce-4d4c-a207-b19fb703a183" providerId="ADAL" clId="{14CDB941-80F5-42B2-A234-4467D5D78830}" dt="2021-04-26T20:39:51.561" v="44" actId="1076"/>
          <ac:spMkLst>
            <pc:docMk/>
            <pc:sldMk cId="405396016" sldId="362"/>
            <ac:spMk id="15" creationId="{C9201529-8947-4D03-A562-D81AD073B346}"/>
          </ac:spMkLst>
        </pc:spChg>
        <pc:spChg chg="mod">
          <ac:chgData name="Bob Rajan" userId="efe1b2ae-a6ce-4d4c-a207-b19fb703a183" providerId="ADAL" clId="{14CDB941-80F5-42B2-A234-4467D5D78830}" dt="2021-04-26T20:40:19.810" v="50" actId="1076"/>
          <ac:spMkLst>
            <pc:docMk/>
            <pc:sldMk cId="405396016" sldId="362"/>
            <ac:spMk id="28" creationId="{AECBC868-946C-46DA-8ABA-CF8842E6A4F2}"/>
          </ac:spMkLst>
        </pc:spChg>
        <pc:grpChg chg="del">
          <ac:chgData name="Bob Rajan" userId="efe1b2ae-a6ce-4d4c-a207-b19fb703a183" providerId="ADAL" clId="{14CDB941-80F5-42B2-A234-4467D5D78830}" dt="2021-04-26T20:39:12.866" v="38" actId="478"/>
          <ac:grpSpMkLst>
            <pc:docMk/>
            <pc:sldMk cId="405396016" sldId="362"/>
            <ac:grpSpMk id="6" creationId="{942B476A-7B04-40D6-853B-16E5F8504A92}"/>
          </ac:grpSpMkLst>
        </pc:grpChg>
        <pc:grpChg chg="mod">
          <ac:chgData name="Bob Rajan" userId="efe1b2ae-a6ce-4d4c-a207-b19fb703a183" providerId="ADAL" clId="{14CDB941-80F5-42B2-A234-4467D5D78830}" dt="2021-04-26T20:39:55.119" v="45" actId="14100"/>
          <ac:grpSpMkLst>
            <pc:docMk/>
            <pc:sldMk cId="405396016" sldId="362"/>
            <ac:grpSpMk id="29" creationId="{554B6E1D-85AD-4B3C-AB4B-92C4954B2D09}"/>
          </ac:grpSpMkLst>
        </pc:grpChg>
        <pc:picChg chg="mod">
          <ac:chgData name="Bob Rajan" userId="efe1b2ae-a6ce-4d4c-a207-b19fb703a183" providerId="ADAL" clId="{14CDB941-80F5-42B2-A234-4467D5D78830}" dt="2021-04-26T20:39:05.588" v="37" actId="1076"/>
          <ac:picMkLst>
            <pc:docMk/>
            <pc:sldMk cId="405396016" sldId="362"/>
            <ac:picMk id="4" creationId="{00000000-0000-0000-0000-000000000000}"/>
          </ac:picMkLst>
        </pc:picChg>
        <pc:picChg chg="mod">
          <ac:chgData name="Bob Rajan" userId="efe1b2ae-a6ce-4d4c-a207-b19fb703a183" providerId="ADAL" clId="{14CDB941-80F5-42B2-A234-4467D5D78830}" dt="2021-04-26T20:40:02.448" v="48" actId="14100"/>
          <ac:picMkLst>
            <pc:docMk/>
            <pc:sldMk cId="405396016" sldId="362"/>
            <ac:picMk id="11" creationId="{7CC2B2BF-842F-49D7-B420-2C93ECD33B45}"/>
          </ac:picMkLst>
        </pc:picChg>
        <pc:picChg chg="mod">
          <ac:chgData name="Bob Rajan" userId="efe1b2ae-a6ce-4d4c-a207-b19fb703a183" providerId="ADAL" clId="{14CDB941-80F5-42B2-A234-4467D5D78830}" dt="2021-04-26T20:40:00.346" v="47" actId="14100"/>
          <ac:picMkLst>
            <pc:docMk/>
            <pc:sldMk cId="405396016" sldId="362"/>
            <ac:picMk id="16" creationId="{9B50E8B4-13A0-40F9-B65C-E369F650E0D6}"/>
          </ac:picMkLst>
        </pc:picChg>
      </pc:sldChg>
      <pc:sldChg chg="delSp modSp mod">
        <pc:chgData name="Bob Rajan" userId="efe1b2ae-a6ce-4d4c-a207-b19fb703a183" providerId="ADAL" clId="{14CDB941-80F5-42B2-A234-4467D5D78830}" dt="2021-04-26T21:13:42.352" v="675" actId="478"/>
        <pc:sldMkLst>
          <pc:docMk/>
          <pc:sldMk cId="4284839673" sldId="363"/>
        </pc:sldMkLst>
        <pc:spChg chg="mod">
          <ac:chgData name="Bob Rajan" userId="efe1b2ae-a6ce-4d4c-a207-b19fb703a183" providerId="ADAL" clId="{14CDB941-80F5-42B2-A234-4467D5D78830}" dt="2021-04-26T21:12:40.145" v="669" actId="207"/>
          <ac:spMkLst>
            <pc:docMk/>
            <pc:sldMk cId="4284839673" sldId="363"/>
            <ac:spMk id="2" creationId="{00000000-0000-0000-0000-000000000000}"/>
          </ac:spMkLst>
        </pc:spChg>
        <pc:spChg chg="mod">
          <ac:chgData name="Bob Rajan" userId="efe1b2ae-a6ce-4d4c-a207-b19fb703a183" providerId="ADAL" clId="{14CDB941-80F5-42B2-A234-4467D5D78830}" dt="2021-04-26T21:13:39.942" v="674" actId="948"/>
          <ac:spMkLst>
            <pc:docMk/>
            <pc:sldMk cId="4284839673" sldId="363"/>
            <ac:spMk id="9" creationId="{6A599477-5A40-4112-9D24-5815029F7337}"/>
          </ac:spMkLst>
        </pc:spChg>
        <pc:grpChg chg="del">
          <ac:chgData name="Bob Rajan" userId="efe1b2ae-a6ce-4d4c-a207-b19fb703a183" providerId="ADAL" clId="{14CDB941-80F5-42B2-A234-4467D5D78830}" dt="2021-04-26T21:13:42.352" v="675" actId="478"/>
          <ac:grpSpMkLst>
            <pc:docMk/>
            <pc:sldMk cId="4284839673" sldId="363"/>
            <ac:grpSpMk id="6" creationId="{942B476A-7B04-40D6-853B-16E5F8504A92}"/>
          </ac:grpSpMkLst>
        </pc:grpChg>
        <pc:picChg chg="mod">
          <ac:chgData name="Bob Rajan" userId="efe1b2ae-a6ce-4d4c-a207-b19fb703a183" providerId="ADAL" clId="{14CDB941-80F5-42B2-A234-4467D5D78830}" dt="2021-04-26T21:12:34.648" v="668" actId="1076"/>
          <ac:picMkLst>
            <pc:docMk/>
            <pc:sldMk cId="4284839673" sldId="363"/>
            <ac:picMk id="4" creationId="{00000000-0000-0000-0000-000000000000}"/>
          </ac:picMkLst>
        </pc:picChg>
      </pc:sldChg>
      <pc:sldChg chg="modSp mod">
        <pc:chgData name="Bob Rajan" userId="efe1b2ae-a6ce-4d4c-a207-b19fb703a183" providerId="ADAL" clId="{14CDB941-80F5-42B2-A234-4467D5D78830}" dt="2021-04-26T21:17:14.066" v="705" actId="207"/>
        <pc:sldMkLst>
          <pc:docMk/>
          <pc:sldMk cId="3407152599" sldId="364"/>
        </pc:sldMkLst>
        <pc:spChg chg="mod">
          <ac:chgData name="Bob Rajan" userId="efe1b2ae-a6ce-4d4c-a207-b19fb703a183" providerId="ADAL" clId="{14CDB941-80F5-42B2-A234-4467D5D78830}" dt="2021-04-26T21:16:59.843" v="704" actId="1076"/>
          <ac:spMkLst>
            <pc:docMk/>
            <pc:sldMk cId="3407152599" sldId="364"/>
            <ac:spMk id="2" creationId="{00000000-0000-0000-0000-000000000000}"/>
          </ac:spMkLst>
        </pc:spChg>
        <pc:spChg chg="mod">
          <ac:chgData name="Bob Rajan" userId="efe1b2ae-a6ce-4d4c-a207-b19fb703a183" providerId="ADAL" clId="{14CDB941-80F5-42B2-A234-4467D5D78830}" dt="2021-04-26T21:17:14.066" v="705" actId="207"/>
          <ac:spMkLst>
            <pc:docMk/>
            <pc:sldMk cId="3407152599" sldId="364"/>
            <ac:spMk id="9" creationId="{BE8265C9-A9E8-4F65-8A2B-DDE7D81C5C04}"/>
          </ac:spMkLst>
        </pc:spChg>
      </pc:sldChg>
      <pc:sldChg chg="delSp modSp mod">
        <pc:chgData name="Bob Rajan" userId="efe1b2ae-a6ce-4d4c-a207-b19fb703a183" providerId="ADAL" clId="{14CDB941-80F5-42B2-A234-4467D5D78830}" dt="2021-04-26T20:38:59.261" v="36" actId="207"/>
        <pc:sldMkLst>
          <pc:docMk/>
          <pc:sldMk cId="3351417139" sldId="365"/>
        </pc:sldMkLst>
        <pc:spChg chg="mod">
          <ac:chgData name="Bob Rajan" userId="efe1b2ae-a6ce-4d4c-a207-b19fb703a183" providerId="ADAL" clId="{14CDB941-80F5-42B2-A234-4467D5D78830}" dt="2021-04-26T20:38:59.261" v="36" actId="207"/>
          <ac:spMkLst>
            <pc:docMk/>
            <pc:sldMk cId="3351417139" sldId="365"/>
            <ac:spMk id="2" creationId="{00000000-0000-0000-0000-000000000000}"/>
          </ac:spMkLst>
        </pc:spChg>
        <pc:spChg chg="mod">
          <ac:chgData name="Bob Rajan" userId="efe1b2ae-a6ce-4d4c-a207-b19fb703a183" providerId="ADAL" clId="{14CDB941-80F5-42B2-A234-4467D5D78830}" dt="2021-04-26T20:38:01.929" v="33" actId="1076"/>
          <ac:spMkLst>
            <pc:docMk/>
            <pc:sldMk cId="3351417139" sldId="365"/>
            <ac:spMk id="11" creationId="{3DD041A0-79DD-4A8F-9020-AE15F006D7B8}"/>
          </ac:spMkLst>
        </pc:spChg>
        <pc:spChg chg="mod">
          <ac:chgData name="Bob Rajan" userId="efe1b2ae-a6ce-4d4c-a207-b19fb703a183" providerId="ADAL" clId="{14CDB941-80F5-42B2-A234-4467D5D78830}" dt="2021-04-26T20:37:34.952" v="28" actId="14100"/>
          <ac:spMkLst>
            <pc:docMk/>
            <pc:sldMk cId="3351417139" sldId="365"/>
            <ac:spMk id="15" creationId="{C9201529-8947-4D03-A562-D81AD073B346}"/>
          </ac:spMkLst>
        </pc:spChg>
        <pc:grpChg chg="del">
          <ac:chgData name="Bob Rajan" userId="efe1b2ae-a6ce-4d4c-a207-b19fb703a183" providerId="ADAL" clId="{14CDB941-80F5-42B2-A234-4467D5D78830}" dt="2021-04-26T20:36:55.742" v="22" actId="478"/>
          <ac:grpSpMkLst>
            <pc:docMk/>
            <pc:sldMk cId="3351417139" sldId="365"/>
            <ac:grpSpMk id="6" creationId="{942B476A-7B04-40D6-853B-16E5F8504A92}"/>
          </ac:grpSpMkLst>
        </pc:grpChg>
        <pc:grpChg chg="mod">
          <ac:chgData name="Bob Rajan" userId="efe1b2ae-a6ce-4d4c-a207-b19fb703a183" providerId="ADAL" clId="{14CDB941-80F5-42B2-A234-4467D5D78830}" dt="2021-04-26T20:37:48.293" v="31" actId="14100"/>
          <ac:grpSpMkLst>
            <pc:docMk/>
            <pc:sldMk cId="3351417139" sldId="365"/>
            <ac:grpSpMk id="9" creationId="{BD5355F8-24E9-4D6B-8DDB-45C75D5333C2}"/>
          </ac:grpSpMkLst>
        </pc:grpChg>
        <pc:picChg chg="mod">
          <ac:chgData name="Bob Rajan" userId="efe1b2ae-a6ce-4d4c-a207-b19fb703a183" providerId="ADAL" clId="{14CDB941-80F5-42B2-A234-4467D5D78830}" dt="2021-04-26T20:36:53.666" v="21" actId="1076"/>
          <ac:picMkLst>
            <pc:docMk/>
            <pc:sldMk cId="3351417139" sldId="365"/>
            <ac:picMk id="4" creationId="{00000000-0000-0000-0000-000000000000}"/>
          </ac:picMkLst>
        </pc:picChg>
        <pc:picChg chg="mod">
          <ac:chgData name="Bob Rajan" userId="efe1b2ae-a6ce-4d4c-a207-b19fb703a183" providerId="ADAL" clId="{14CDB941-80F5-42B2-A234-4467D5D78830}" dt="2021-04-26T20:38:14.046" v="35" actId="14100"/>
          <ac:picMkLst>
            <pc:docMk/>
            <pc:sldMk cId="3351417139" sldId="365"/>
            <ac:picMk id="13" creationId="{B1FA6116-8639-4C44-9C7A-804694D5A13C}"/>
          </ac:picMkLst>
        </pc:picChg>
        <pc:picChg chg="mod">
          <ac:chgData name="Bob Rajan" userId="efe1b2ae-a6ce-4d4c-a207-b19fb703a183" providerId="ADAL" clId="{14CDB941-80F5-42B2-A234-4467D5D78830}" dt="2021-04-26T20:38:09.097" v="34" actId="14100"/>
          <ac:picMkLst>
            <pc:docMk/>
            <pc:sldMk cId="3351417139" sldId="365"/>
            <ac:picMk id="16" creationId="{9B55FD4D-5DDC-491F-90AC-5F1BC67A2A93}"/>
          </ac:picMkLst>
        </pc:picChg>
      </pc:sldChg>
      <pc:sldChg chg="delSp modSp mod">
        <pc:chgData name="Bob Rajan" userId="efe1b2ae-a6ce-4d4c-a207-b19fb703a183" providerId="ADAL" clId="{14CDB941-80F5-42B2-A234-4467D5D78830}" dt="2021-04-26T20:41:57.246" v="63" actId="1076"/>
        <pc:sldMkLst>
          <pc:docMk/>
          <pc:sldMk cId="3082408758" sldId="366"/>
        </pc:sldMkLst>
        <pc:spChg chg="mod">
          <ac:chgData name="Bob Rajan" userId="efe1b2ae-a6ce-4d4c-a207-b19fb703a183" providerId="ADAL" clId="{14CDB941-80F5-42B2-A234-4467D5D78830}" dt="2021-04-26T20:40:46.977" v="53" actId="1076"/>
          <ac:spMkLst>
            <pc:docMk/>
            <pc:sldMk cId="3082408758" sldId="366"/>
            <ac:spMk id="2" creationId="{00000000-0000-0000-0000-000000000000}"/>
          </ac:spMkLst>
        </pc:spChg>
        <pc:spChg chg="mod">
          <ac:chgData name="Bob Rajan" userId="efe1b2ae-a6ce-4d4c-a207-b19fb703a183" providerId="ADAL" clId="{14CDB941-80F5-42B2-A234-4467D5D78830}" dt="2021-04-26T20:41:31.203" v="59" actId="1076"/>
          <ac:spMkLst>
            <pc:docMk/>
            <pc:sldMk cId="3082408758" sldId="366"/>
            <ac:spMk id="15" creationId="{C9201529-8947-4D03-A562-D81AD073B346}"/>
          </ac:spMkLst>
        </pc:spChg>
        <pc:grpChg chg="del">
          <ac:chgData name="Bob Rajan" userId="efe1b2ae-a6ce-4d4c-a207-b19fb703a183" providerId="ADAL" clId="{14CDB941-80F5-42B2-A234-4467D5D78830}" dt="2021-04-26T20:40:28.949" v="51" actId="478"/>
          <ac:grpSpMkLst>
            <pc:docMk/>
            <pc:sldMk cId="3082408758" sldId="366"/>
            <ac:grpSpMk id="6" creationId="{942B476A-7B04-40D6-853B-16E5F8504A92}"/>
          </ac:grpSpMkLst>
        </pc:grpChg>
        <pc:grpChg chg="mod">
          <ac:chgData name="Bob Rajan" userId="efe1b2ae-a6ce-4d4c-a207-b19fb703a183" providerId="ADAL" clId="{14CDB941-80F5-42B2-A234-4467D5D78830}" dt="2021-04-26T20:41:39.624" v="62" actId="1076"/>
          <ac:grpSpMkLst>
            <pc:docMk/>
            <pc:sldMk cId="3082408758" sldId="366"/>
            <ac:grpSpMk id="12" creationId="{E381A907-F1A9-4ADB-B7B6-9838EEDF6880}"/>
          </ac:grpSpMkLst>
        </pc:grpChg>
        <pc:picChg chg="mod">
          <ac:chgData name="Bob Rajan" userId="efe1b2ae-a6ce-4d4c-a207-b19fb703a183" providerId="ADAL" clId="{14CDB941-80F5-42B2-A234-4467D5D78830}" dt="2021-04-26T20:41:57.246" v="63" actId="1076"/>
          <ac:picMkLst>
            <pc:docMk/>
            <pc:sldMk cId="3082408758" sldId="366"/>
            <ac:picMk id="4" creationId="{00000000-0000-0000-0000-000000000000}"/>
          </ac:picMkLst>
        </pc:picChg>
        <pc:picChg chg="mod">
          <ac:chgData name="Bob Rajan" userId="efe1b2ae-a6ce-4d4c-a207-b19fb703a183" providerId="ADAL" clId="{14CDB941-80F5-42B2-A234-4467D5D78830}" dt="2021-04-26T20:41:39.624" v="62" actId="1076"/>
          <ac:picMkLst>
            <pc:docMk/>
            <pc:sldMk cId="3082408758" sldId="366"/>
            <ac:picMk id="9" creationId="{24C49912-35C4-4E55-B248-00A262B030DB}"/>
          </ac:picMkLst>
        </pc:picChg>
        <pc:picChg chg="mod">
          <ac:chgData name="Bob Rajan" userId="efe1b2ae-a6ce-4d4c-a207-b19fb703a183" providerId="ADAL" clId="{14CDB941-80F5-42B2-A234-4467D5D78830}" dt="2021-04-26T20:41:39.624" v="62" actId="1076"/>
          <ac:picMkLst>
            <pc:docMk/>
            <pc:sldMk cId="3082408758" sldId="366"/>
            <ac:picMk id="13" creationId="{83E8CAD7-B38E-4C45-8158-FA651ABD724D}"/>
          </ac:picMkLst>
        </pc:picChg>
      </pc:sldChg>
      <pc:sldChg chg="delSp modSp mod">
        <pc:chgData name="Bob Rajan" userId="efe1b2ae-a6ce-4d4c-a207-b19fb703a183" providerId="ADAL" clId="{14CDB941-80F5-42B2-A234-4467D5D78830}" dt="2021-04-26T21:12:17.189" v="666" actId="1076"/>
        <pc:sldMkLst>
          <pc:docMk/>
          <pc:sldMk cId="1026502048" sldId="368"/>
        </pc:sldMkLst>
        <pc:spChg chg="mod">
          <ac:chgData name="Bob Rajan" userId="efe1b2ae-a6ce-4d4c-a207-b19fb703a183" providerId="ADAL" clId="{14CDB941-80F5-42B2-A234-4467D5D78830}" dt="2021-04-26T21:11:43.199" v="661" actId="207"/>
          <ac:spMkLst>
            <pc:docMk/>
            <pc:sldMk cId="1026502048" sldId="368"/>
            <ac:spMk id="2" creationId="{00000000-0000-0000-0000-000000000000}"/>
          </ac:spMkLst>
        </pc:spChg>
        <pc:spChg chg="mod">
          <ac:chgData name="Bob Rajan" userId="efe1b2ae-a6ce-4d4c-a207-b19fb703a183" providerId="ADAL" clId="{14CDB941-80F5-42B2-A234-4467D5D78830}" dt="2021-04-26T21:12:11.335" v="665" actId="14100"/>
          <ac:spMkLst>
            <pc:docMk/>
            <pc:sldMk cId="1026502048" sldId="368"/>
            <ac:spMk id="9" creationId="{23D97525-166F-4917-B510-A1D76133FF1B}"/>
          </ac:spMkLst>
        </pc:spChg>
        <pc:grpChg chg="del">
          <ac:chgData name="Bob Rajan" userId="efe1b2ae-a6ce-4d4c-a207-b19fb703a183" providerId="ADAL" clId="{14CDB941-80F5-42B2-A234-4467D5D78830}" dt="2021-04-26T21:11:31.410" v="660" actId="478"/>
          <ac:grpSpMkLst>
            <pc:docMk/>
            <pc:sldMk cId="1026502048" sldId="368"/>
            <ac:grpSpMk id="6" creationId="{942B476A-7B04-40D6-853B-16E5F8504A92}"/>
          </ac:grpSpMkLst>
        </pc:grpChg>
        <pc:picChg chg="mod">
          <ac:chgData name="Bob Rajan" userId="efe1b2ae-a6ce-4d4c-a207-b19fb703a183" providerId="ADAL" clId="{14CDB941-80F5-42B2-A234-4467D5D78830}" dt="2021-04-26T21:12:17.189" v="666" actId="1076"/>
          <ac:picMkLst>
            <pc:docMk/>
            <pc:sldMk cId="1026502048" sldId="368"/>
            <ac:picMk id="4" creationId="{00000000-0000-0000-0000-000000000000}"/>
          </ac:picMkLst>
        </pc:picChg>
      </pc:sldChg>
      <pc:sldChg chg="delSp modSp mod">
        <pc:chgData name="Bob Rajan" userId="efe1b2ae-a6ce-4d4c-a207-b19fb703a183" providerId="ADAL" clId="{14CDB941-80F5-42B2-A234-4467D5D78830}" dt="2021-04-26T20:57:00.518" v="514" actId="12"/>
        <pc:sldMkLst>
          <pc:docMk/>
          <pc:sldMk cId="4052214657" sldId="370"/>
        </pc:sldMkLst>
        <pc:spChg chg="mod">
          <ac:chgData name="Bob Rajan" userId="efe1b2ae-a6ce-4d4c-a207-b19fb703a183" providerId="ADAL" clId="{14CDB941-80F5-42B2-A234-4467D5D78830}" dt="2021-04-26T20:55:49.553" v="506" actId="207"/>
          <ac:spMkLst>
            <pc:docMk/>
            <pc:sldMk cId="4052214657" sldId="370"/>
            <ac:spMk id="2" creationId="{00000000-0000-0000-0000-000000000000}"/>
          </ac:spMkLst>
        </pc:spChg>
        <pc:spChg chg="mod">
          <ac:chgData name="Bob Rajan" userId="efe1b2ae-a6ce-4d4c-a207-b19fb703a183" providerId="ADAL" clId="{14CDB941-80F5-42B2-A234-4467D5D78830}" dt="2021-04-26T20:57:00.518" v="514" actId="12"/>
          <ac:spMkLst>
            <pc:docMk/>
            <pc:sldMk cId="4052214657" sldId="370"/>
            <ac:spMk id="5" creationId="{7D3E1289-3919-42CA-AC2E-4560D174196C}"/>
          </ac:spMkLst>
        </pc:spChg>
        <pc:spChg chg="mod">
          <ac:chgData name="Bob Rajan" userId="efe1b2ae-a6ce-4d4c-a207-b19fb703a183" providerId="ADAL" clId="{14CDB941-80F5-42B2-A234-4467D5D78830}" dt="2021-04-26T20:56:03.693" v="509" actId="1076"/>
          <ac:spMkLst>
            <pc:docMk/>
            <pc:sldMk cId="4052214657" sldId="370"/>
            <ac:spMk id="7" creationId="{FC6133C4-1BAB-494B-926D-4FA4C09EE90A}"/>
          </ac:spMkLst>
        </pc:spChg>
        <pc:spChg chg="mod">
          <ac:chgData name="Bob Rajan" userId="efe1b2ae-a6ce-4d4c-a207-b19fb703a183" providerId="ADAL" clId="{14CDB941-80F5-42B2-A234-4467D5D78830}" dt="2021-04-26T20:56:03.693" v="509" actId="1076"/>
          <ac:spMkLst>
            <pc:docMk/>
            <pc:sldMk cId="4052214657" sldId="370"/>
            <ac:spMk id="8" creationId="{6D0F9097-3417-45B7-A9FF-4E5D0A3E1AE5}"/>
          </ac:spMkLst>
        </pc:spChg>
        <pc:grpChg chg="del mod">
          <ac:chgData name="Bob Rajan" userId="efe1b2ae-a6ce-4d4c-a207-b19fb703a183" providerId="ADAL" clId="{14CDB941-80F5-42B2-A234-4467D5D78830}" dt="2021-04-26T20:56:04.765" v="510" actId="478"/>
          <ac:grpSpMkLst>
            <pc:docMk/>
            <pc:sldMk cId="4052214657" sldId="370"/>
            <ac:grpSpMk id="6" creationId="{942B476A-7B04-40D6-853B-16E5F8504A92}"/>
          </ac:grpSpMkLst>
        </pc:grpChg>
        <pc:picChg chg="mod">
          <ac:chgData name="Bob Rajan" userId="efe1b2ae-a6ce-4d4c-a207-b19fb703a183" providerId="ADAL" clId="{14CDB941-80F5-42B2-A234-4467D5D78830}" dt="2021-04-26T20:55:42.019" v="505" actId="1076"/>
          <ac:picMkLst>
            <pc:docMk/>
            <pc:sldMk cId="4052214657" sldId="370"/>
            <ac:picMk id="4" creationId="{00000000-0000-0000-0000-000000000000}"/>
          </ac:picMkLst>
        </pc:picChg>
      </pc:sldChg>
      <pc:sldChg chg="delSp modSp mod">
        <pc:chgData name="Bob Rajan" userId="efe1b2ae-a6ce-4d4c-a207-b19fb703a183" providerId="ADAL" clId="{14CDB941-80F5-42B2-A234-4467D5D78830}" dt="2021-04-26T20:44:44.041" v="91" actId="14100"/>
        <pc:sldMkLst>
          <pc:docMk/>
          <pc:sldMk cId="1422872285" sldId="372"/>
        </pc:sldMkLst>
        <pc:spChg chg="mod">
          <ac:chgData name="Bob Rajan" userId="efe1b2ae-a6ce-4d4c-a207-b19fb703a183" providerId="ADAL" clId="{14CDB941-80F5-42B2-A234-4467D5D78830}" dt="2021-04-26T20:43:59.716" v="83" actId="207"/>
          <ac:spMkLst>
            <pc:docMk/>
            <pc:sldMk cId="1422872285" sldId="372"/>
            <ac:spMk id="2" creationId="{00000000-0000-0000-0000-000000000000}"/>
          </ac:spMkLst>
        </pc:spChg>
        <pc:spChg chg="mod">
          <ac:chgData name="Bob Rajan" userId="efe1b2ae-a6ce-4d4c-a207-b19fb703a183" providerId="ADAL" clId="{14CDB941-80F5-42B2-A234-4467D5D78830}" dt="2021-04-26T20:43:51.424" v="81" actId="1076"/>
          <ac:spMkLst>
            <pc:docMk/>
            <pc:sldMk cId="1422872285" sldId="372"/>
            <ac:spMk id="7" creationId="{FC6133C4-1BAB-494B-926D-4FA4C09EE90A}"/>
          </ac:spMkLst>
        </pc:spChg>
        <pc:spChg chg="mod">
          <ac:chgData name="Bob Rajan" userId="efe1b2ae-a6ce-4d4c-a207-b19fb703a183" providerId="ADAL" clId="{14CDB941-80F5-42B2-A234-4467D5D78830}" dt="2021-04-26T20:43:51.424" v="81" actId="1076"/>
          <ac:spMkLst>
            <pc:docMk/>
            <pc:sldMk cId="1422872285" sldId="372"/>
            <ac:spMk id="8" creationId="{6D0F9097-3417-45B7-A9FF-4E5D0A3E1AE5}"/>
          </ac:spMkLst>
        </pc:spChg>
        <pc:spChg chg="mod">
          <ac:chgData name="Bob Rajan" userId="efe1b2ae-a6ce-4d4c-a207-b19fb703a183" providerId="ADAL" clId="{14CDB941-80F5-42B2-A234-4467D5D78830}" dt="2021-04-26T20:44:44.041" v="91" actId="14100"/>
          <ac:spMkLst>
            <pc:docMk/>
            <pc:sldMk cId="1422872285" sldId="372"/>
            <ac:spMk id="15" creationId="{C9201529-8947-4D03-A562-D81AD073B346}"/>
          </ac:spMkLst>
        </pc:spChg>
        <pc:grpChg chg="del mod">
          <ac:chgData name="Bob Rajan" userId="efe1b2ae-a6ce-4d4c-a207-b19fb703a183" providerId="ADAL" clId="{14CDB941-80F5-42B2-A234-4467D5D78830}" dt="2021-04-26T20:43:52.356" v="82" actId="478"/>
          <ac:grpSpMkLst>
            <pc:docMk/>
            <pc:sldMk cId="1422872285" sldId="372"/>
            <ac:grpSpMk id="6" creationId="{942B476A-7B04-40D6-853B-16E5F8504A92}"/>
          </ac:grpSpMkLst>
        </pc:grpChg>
        <pc:picChg chg="mod">
          <ac:chgData name="Bob Rajan" userId="efe1b2ae-a6ce-4d4c-a207-b19fb703a183" providerId="ADAL" clId="{14CDB941-80F5-42B2-A234-4467D5D78830}" dt="2021-04-26T20:43:50.410" v="80" actId="1076"/>
          <ac:picMkLst>
            <pc:docMk/>
            <pc:sldMk cId="1422872285" sldId="372"/>
            <ac:picMk id="4" creationId="{00000000-0000-0000-0000-000000000000}"/>
          </ac:picMkLst>
        </pc:picChg>
        <pc:picChg chg="mod">
          <ac:chgData name="Bob Rajan" userId="efe1b2ae-a6ce-4d4c-a207-b19fb703a183" providerId="ADAL" clId="{14CDB941-80F5-42B2-A234-4467D5D78830}" dt="2021-04-26T20:44:21.297" v="88" actId="14100"/>
          <ac:picMkLst>
            <pc:docMk/>
            <pc:sldMk cId="1422872285" sldId="372"/>
            <ac:picMk id="9" creationId="{A95CDC0A-BC2A-43AB-BAFB-AEB636363F02}"/>
          </ac:picMkLst>
        </pc:picChg>
      </pc:sldChg>
      <pc:sldChg chg="delSp modSp mod">
        <pc:chgData name="Bob Rajan" userId="efe1b2ae-a6ce-4d4c-a207-b19fb703a183" providerId="ADAL" clId="{14CDB941-80F5-42B2-A234-4467D5D78830}" dt="2021-04-26T20:49:10.919" v="130" actId="14100"/>
        <pc:sldMkLst>
          <pc:docMk/>
          <pc:sldMk cId="934553893" sldId="373"/>
        </pc:sldMkLst>
        <pc:spChg chg="mod">
          <ac:chgData name="Bob Rajan" userId="efe1b2ae-a6ce-4d4c-a207-b19fb703a183" providerId="ADAL" clId="{14CDB941-80F5-42B2-A234-4467D5D78830}" dt="2021-04-26T20:48:00.490" v="121" actId="207"/>
          <ac:spMkLst>
            <pc:docMk/>
            <pc:sldMk cId="934553893" sldId="373"/>
            <ac:spMk id="2" creationId="{00000000-0000-0000-0000-000000000000}"/>
          </ac:spMkLst>
        </pc:spChg>
        <pc:spChg chg="mod">
          <ac:chgData name="Bob Rajan" userId="efe1b2ae-a6ce-4d4c-a207-b19fb703a183" providerId="ADAL" clId="{14CDB941-80F5-42B2-A234-4467D5D78830}" dt="2021-04-26T20:48:43.993" v="128" actId="1076"/>
          <ac:spMkLst>
            <pc:docMk/>
            <pc:sldMk cId="934553893" sldId="373"/>
            <ac:spMk id="12" creationId="{9B3FEFB6-A2F3-4B7C-B180-0DE00F2ED2E2}"/>
          </ac:spMkLst>
        </pc:spChg>
        <pc:spChg chg="mod">
          <ac:chgData name="Bob Rajan" userId="efe1b2ae-a6ce-4d4c-a207-b19fb703a183" providerId="ADAL" clId="{14CDB941-80F5-42B2-A234-4467D5D78830}" dt="2021-04-26T20:48:19.520" v="124" actId="1076"/>
          <ac:spMkLst>
            <pc:docMk/>
            <pc:sldMk cId="934553893" sldId="373"/>
            <ac:spMk id="15" creationId="{C9201529-8947-4D03-A562-D81AD073B346}"/>
          </ac:spMkLst>
        </pc:spChg>
        <pc:grpChg chg="del">
          <ac:chgData name="Bob Rajan" userId="efe1b2ae-a6ce-4d4c-a207-b19fb703a183" providerId="ADAL" clId="{14CDB941-80F5-42B2-A234-4467D5D78830}" dt="2021-04-26T20:48:47.141" v="129" actId="478"/>
          <ac:grpSpMkLst>
            <pc:docMk/>
            <pc:sldMk cId="934553893" sldId="373"/>
            <ac:grpSpMk id="6" creationId="{942B476A-7B04-40D6-853B-16E5F8504A92}"/>
          </ac:grpSpMkLst>
        </pc:grpChg>
        <pc:grpChg chg="mod">
          <ac:chgData name="Bob Rajan" userId="efe1b2ae-a6ce-4d4c-a207-b19fb703a183" providerId="ADAL" clId="{14CDB941-80F5-42B2-A234-4467D5D78830}" dt="2021-04-26T20:48:25.844" v="126" actId="14100"/>
          <ac:grpSpMkLst>
            <pc:docMk/>
            <pc:sldMk cId="934553893" sldId="373"/>
            <ac:grpSpMk id="14" creationId="{EA360CC6-8311-4360-8F16-21E752007A22}"/>
          </ac:grpSpMkLst>
        </pc:grpChg>
        <pc:picChg chg="mod">
          <ac:chgData name="Bob Rajan" userId="efe1b2ae-a6ce-4d4c-a207-b19fb703a183" providerId="ADAL" clId="{14CDB941-80F5-42B2-A234-4467D5D78830}" dt="2021-04-26T20:47:45.391" v="119" actId="1076"/>
          <ac:picMkLst>
            <pc:docMk/>
            <pc:sldMk cId="934553893" sldId="373"/>
            <ac:picMk id="4" creationId="{00000000-0000-0000-0000-000000000000}"/>
          </ac:picMkLst>
        </pc:picChg>
        <pc:picChg chg="mod">
          <ac:chgData name="Bob Rajan" userId="efe1b2ae-a6ce-4d4c-a207-b19fb703a183" providerId="ADAL" clId="{14CDB941-80F5-42B2-A234-4467D5D78830}" dt="2021-04-26T20:49:10.919" v="130" actId="14100"/>
          <ac:picMkLst>
            <pc:docMk/>
            <pc:sldMk cId="934553893" sldId="373"/>
            <ac:picMk id="16" creationId="{10085033-8739-4F67-AC90-1E6243EF4091}"/>
          </ac:picMkLst>
        </pc:picChg>
      </pc:sldChg>
      <pc:sldChg chg="delSp modSp mod">
        <pc:chgData name="Bob Rajan" userId="efe1b2ae-a6ce-4d4c-a207-b19fb703a183" providerId="ADAL" clId="{14CDB941-80F5-42B2-A234-4467D5D78830}" dt="2021-04-26T20:52:54.667" v="261" actId="20577"/>
        <pc:sldMkLst>
          <pc:docMk/>
          <pc:sldMk cId="3657486495" sldId="374"/>
        </pc:sldMkLst>
        <pc:spChg chg="mod">
          <ac:chgData name="Bob Rajan" userId="efe1b2ae-a6ce-4d4c-a207-b19fb703a183" providerId="ADAL" clId="{14CDB941-80F5-42B2-A234-4467D5D78830}" dt="2021-04-26T20:52:33.839" v="258" actId="1076"/>
          <ac:spMkLst>
            <pc:docMk/>
            <pc:sldMk cId="3657486495" sldId="374"/>
            <ac:spMk id="2" creationId="{00000000-0000-0000-0000-000000000000}"/>
          </ac:spMkLst>
        </pc:spChg>
        <pc:spChg chg="mod">
          <ac:chgData name="Bob Rajan" userId="efe1b2ae-a6ce-4d4c-a207-b19fb703a183" providerId="ADAL" clId="{14CDB941-80F5-42B2-A234-4467D5D78830}" dt="2021-04-26T20:52:54.667" v="261" actId="20577"/>
          <ac:spMkLst>
            <pc:docMk/>
            <pc:sldMk cId="3657486495" sldId="374"/>
            <ac:spMk id="15" creationId="{C9201529-8947-4D03-A562-D81AD073B346}"/>
          </ac:spMkLst>
        </pc:spChg>
        <pc:grpChg chg="del">
          <ac:chgData name="Bob Rajan" userId="efe1b2ae-a6ce-4d4c-a207-b19fb703a183" providerId="ADAL" clId="{14CDB941-80F5-42B2-A234-4467D5D78830}" dt="2021-04-26T20:50:48.034" v="143" actId="478"/>
          <ac:grpSpMkLst>
            <pc:docMk/>
            <pc:sldMk cId="3657486495" sldId="374"/>
            <ac:grpSpMk id="6" creationId="{942B476A-7B04-40D6-853B-16E5F8504A92}"/>
          </ac:grpSpMkLst>
        </pc:grpChg>
        <pc:picChg chg="mod">
          <ac:chgData name="Bob Rajan" userId="efe1b2ae-a6ce-4d4c-a207-b19fb703a183" providerId="ADAL" clId="{14CDB941-80F5-42B2-A234-4467D5D78830}" dt="2021-04-26T20:50:10.524" v="138" actId="1076"/>
          <ac:picMkLst>
            <pc:docMk/>
            <pc:sldMk cId="3657486495" sldId="374"/>
            <ac:picMk id="4" creationId="{00000000-0000-0000-0000-000000000000}"/>
          </ac:picMkLst>
        </pc:picChg>
      </pc:sldChg>
      <pc:sldChg chg="delSp modSp mod">
        <pc:chgData name="Bob Rajan" userId="efe1b2ae-a6ce-4d4c-a207-b19fb703a183" providerId="ADAL" clId="{14CDB941-80F5-42B2-A234-4467D5D78830}" dt="2021-04-26T21:12:04.053" v="664" actId="113"/>
        <pc:sldMkLst>
          <pc:docMk/>
          <pc:sldMk cId="3628558277" sldId="375"/>
        </pc:sldMkLst>
        <pc:spChg chg="mod">
          <ac:chgData name="Bob Rajan" userId="efe1b2ae-a6ce-4d4c-a207-b19fb703a183" providerId="ADAL" clId="{14CDB941-80F5-42B2-A234-4467D5D78830}" dt="2021-04-26T21:10:48.206" v="655" actId="207"/>
          <ac:spMkLst>
            <pc:docMk/>
            <pc:sldMk cId="3628558277" sldId="375"/>
            <ac:spMk id="2" creationId="{00000000-0000-0000-0000-000000000000}"/>
          </ac:spMkLst>
        </pc:spChg>
        <pc:spChg chg="mod">
          <ac:chgData name="Bob Rajan" userId="efe1b2ae-a6ce-4d4c-a207-b19fb703a183" providerId="ADAL" clId="{14CDB941-80F5-42B2-A234-4467D5D78830}" dt="2021-04-26T21:12:04.053" v="664" actId="113"/>
          <ac:spMkLst>
            <pc:docMk/>
            <pc:sldMk cId="3628558277" sldId="375"/>
            <ac:spMk id="9" creationId="{CBF1739F-2DD7-4F75-AA4B-FC8BAE8B8E4C}"/>
          </ac:spMkLst>
        </pc:spChg>
        <pc:spChg chg="mod">
          <ac:chgData name="Bob Rajan" userId="efe1b2ae-a6ce-4d4c-a207-b19fb703a183" providerId="ADAL" clId="{14CDB941-80F5-42B2-A234-4467D5D78830}" dt="2021-04-26T21:11:05.626" v="658" actId="207"/>
          <ac:spMkLst>
            <pc:docMk/>
            <pc:sldMk cId="3628558277" sldId="375"/>
            <ac:spMk id="12" creationId="{2836D5D0-4E6C-4D5D-955D-12B240860EBD}"/>
          </ac:spMkLst>
        </pc:spChg>
        <pc:grpChg chg="del">
          <ac:chgData name="Bob Rajan" userId="efe1b2ae-a6ce-4d4c-a207-b19fb703a183" providerId="ADAL" clId="{14CDB941-80F5-42B2-A234-4467D5D78830}" dt="2021-04-26T21:10:54.060" v="657" actId="478"/>
          <ac:grpSpMkLst>
            <pc:docMk/>
            <pc:sldMk cId="3628558277" sldId="375"/>
            <ac:grpSpMk id="6" creationId="{942B476A-7B04-40D6-853B-16E5F8504A92}"/>
          </ac:grpSpMkLst>
        </pc:grpChg>
        <pc:picChg chg="mod">
          <ac:chgData name="Bob Rajan" userId="efe1b2ae-a6ce-4d4c-a207-b19fb703a183" providerId="ADAL" clId="{14CDB941-80F5-42B2-A234-4467D5D78830}" dt="2021-04-26T21:10:50.951" v="656" actId="1076"/>
          <ac:picMkLst>
            <pc:docMk/>
            <pc:sldMk cId="3628558277" sldId="375"/>
            <ac:picMk id="4" creationId="{00000000-0000-0000-0000-000000000000}"/>
          </ac:picMkLst>
        </pc:picChg>
      </pc:sldChg>
      <pc:sldChg chg="delSp modSp mod">
        <pc:chgData name="Bob Rajan" userId="efe1b2ae-a6ce-4d4c-a207-b19fb703a183" providerId="ADAL" clId="{14CDB941-80F5-42B2-A234-4467D5D78830}" dt="2021-04-26T21:20:01.811" v="729" actId="6549"/>
        <pc:sldMkLst>
          <pc:docMk/>
          <pc:sldMk cId="803799744" sldId="376"/>
        </pc:sldMkLst>
        <pc:spChg chg="mod">
          <ac:chgData name="Bob Rajan" userId="efe1b2ae-a6ce-4d4c-a207-b19fb703a183" providerId="ADAL" clId="{14CDB941-80F5-42B2-A234-4467D5D78830}" dt="2021-04-26T20:42:17.780" v="66" actId="1076"/>
          <ac:spMkLst>
            <pc:docMk/>
            <pc:sldMk cId="803799744" sldId="376"/>
            <ac:spMk id="2" creationId="{00000000-0000-0000-0000-000000000000}"/>
          </ac:spMkLst>
        </pc:spChg>
        <pc:spChg chg="mod">
          <ac:chgData name="Bob Rajan" userId="efe1b2ae-a6ce-4d4c-a207-b19fb703a183" providerId="ADAL" clId="{14CDB941-80F5-42B2-A234-4467D5D78830}" dt="2021-04-26T21:20:01.811" v="729" actId="6549"/>
          <ac:spMkLst>
            <pc:docMk/>
            <pc:sldMk cId="803799744" sldId="376"/>
            <ac:spMk id="15" creationId="{C9201529-8947-4D03-A562-D81AD073B346}"/>
          </ac:spMkLst>
        </pc:spChg>
        <pc:grpChg chg="del">
          <ac:chgData name="Bob Rajan" userId="efe1b2ae-a6ce-4d4c-a207-b19fb703a183" providerId="ADAL" clId="{14CDB941-80F5-42B2-A234-4467D5D78830}" dt="2021-04-26T20:42:06.275" v="64" actId="478"/>
          <ac:grpSpMkLst>
            <pc:docMk/>
            <pc:sldMk cId="803799744" sldId="376"/>
            <ac:grpSpMk id="6" creationId="{942B476A-7B04-40D6-853B-16E5F8504A92}"/>
          </ac:grpSpMkLst>
        </pc:grpChg>
        <pc:picChg chg="mod">
          <ac:chgData name="Bob Rajan" userId="efe1b2ae-a6ce-4d4c-a207-b19fb703a183" providerId="ADAL" clId="{14CDB941-80F5-42B2-A234-4467D5D78830}" dt="2021-04-26T20:42:55.160" v="72" actId="1076"/>
          <ac:picMkLst>
            <pc:docMk/>
            <pc:sldMk cId="803799744" sldId="376"/>
            <ac:picMk id="4" creationId="{00000000-0000-0000-0000-000000000000}"/>
          </ac:picMkLst>
        </pc:picChg>
        <pc:picChg chg="mod">
          <ac:chgData name="Bob Rajan" userId="efe1b2ae-a6ce-4d4c-a207-b19fb703a183" providerId="ADAL" clId="{14CDB941-80F5-42B2-A234-4467D5D78830}" dt="2021-04-26T20:42:48.328" v="71" actId="14100"/>
          <ac:picMkLst>
            <pc:docMk/>
            <pc:sldMk cId="803799744" sldId="376"/>
            <ac:picMk id="9" creationId="{95568288-AA5D-4F11-B498-3B7D9DCBE488}"/>
          </ac:picMkLst>
        </pc:picChg>
      </pc:sldChg>
      <pc:sldChg chg="delSp modSp mod modNotes">
        <pc:chgData name="Bob Rajan" userId="efe1b2ae-a6ce-4d4c-a207-b19fb703a183" providerId="ADAL" clId="{14CDB941-80F5-42B2-A234-4467D5D78830}" dt="2021-04-26T21:23:49.886" v="733" actId="1076"/>
        <pc:sldMkLst>
          <pc:docMk/>
          <pc:sldMk cId="541889272" sldId="377"/>
        </pc:sldMkLst>
        <pc:spChg chg="mod">
          <ac:chgData name="Bob Rajan" userId="efe1b2ae-a6ce-4d4c-a207-b19fb703a183" providerId="ADAL" clId="{14CDB941-80F5-42B2-A234-4467D5D78830}" dt="2021-04-26T20:49:40.305" v="134" actId="207"/>
          <ac:spMkLst>
            <pc:docMk/>
            <pc:sldMk cId="541889272" sldId="377"/>
            <ac:spMk id="2" creationId="{00000000-0000-0000-0000-000000000000}"/>
          </ac:spMkLst>
        </pc:spChg>
        <pc:spChg chg="mod">
          <ac:chgData name="Bob Rajan" userId="efe1b2ae-a6ce-4d4c-a207-b19fb703a183" providerId="ADAL" clId="{14CDB941-80F5-42B2-A234-4467D5D78830}" dt="2021-04-26T20:50:00.488" v="137" actId="14100"/>
          <ac:spMkLst>
            <pc:docMk/>
            <pc:sldMk cId="541889272" sldId="377"/>
            <ac:spMk id="11" creationId="{2C756472-DD3F-49FA-8151-52EFE1AE48D9}"/>
          </ac:spMkLst>
        </pc:spChg>
        <pc:spChg chg="mod">
          <ac:chgData name="Bob Rajan" userId="efe1b2ae-a6ce-4d4c-a207-b19fb703a183" providerId="ADAL" clId="{14CDB941-80F5-42B2-A234-4467D5D78830}" dt="2021-04-26T20:49:56.904" v="136" actId="207"/>
          <ac:spMkLst>
            <pc:docMk/>
            <pc:sldMk cId="541889272" sldId="377"/>
            <ac:spMk id="15" creationId="{C9201529-8947-4D03-A562-D81AD073B346}"/>
          </ac:spMkLst>
        </pc:spChg>
        <pc:spChg chg="mod">
          <ac:chgData name="Bob Rajan" userId="efe1b2ae-a6ce-4d4c-a207-b19fb703a183" providerId="ADAL" clId="{14CDB941-80F5-42B2-A234-4467D5D78830}" dt="2021-04-26T20:50:00.488" v="137" actId="14100"/>
          <ac:spMkLst>
            <pc:docMk/>
            <pc:sldMk cId="541889272" sldId="377"/>
            <ac:spMk id="18" creationId="{CC93599B-6722-4CF8-B564-163D06511C87}"/>
          </ac:spMkLst>
        </pc:spChg>
        <pc:grpChg chg="del">
          <ac:chgData name="Bob Rajan" userId="efe1b2ae-a6ce-4d4c-a207-b19fb703a183" providerId="ADAL" clId="{14CDB941-80F5-42B2-A234-4467D5D78830}" dt="2021-04-26T20:49:20.419" v="131" actId="478"/>
          <ac:grpSpMkLst>
            <pc:docMk/>
            <pc:sldMk cId="541889272" sldId="377"/>
            <ac:grpSpMk id="6" creationId="{942B476A-7B04-40D6-853B-16E5F8504A92}"/>
          </ac:grpSpMkLst>
        </pc:grpChg>
        <pc:grpChg chg="mod">
          <ac:chgData name="Bob Rajan" userId="efe1b2ae-a6ce-4d4c-a207-b19fb703a183" providerId="ADAL" clId="{14CDB941-80F5-42B2-A234-4467D5D78830}" dt="2021-04-26T20:50:00.488" v="137" actId="14100"/>
          <ac:grpSpMkLst>
            <pc:docMk/>
            <pc:sldMk cId="541889272" sldId="377"/>
            <ac:grpSpMk id="9" creationId="{AC44F086-8464-4201-A495-7ED239031194}"/>
          </ac:grpSpMkLst>
        </pc:grpChg>
        <pc:grpChg chg="mod">
          <ac:chgData name="Bob Rajan" userId="efe1b2ae-a6ce-4d4c-a207-b19fb703a183" providerId="ADAL" clId="{14CDB941-80F5-42B2-A234-4467D5D78830}" dt="2021-04-26T20:50:00.488" v="137" actId="14100"/>
          <ac:grpSpMkLst>
            <pc:docMk/>
            <pc:sldMk cId="541889272" sldId="377"/>
            <ac:grpSpMk id="10" creationId="{08AD4566-F72D-49E6-9AA6-947790E9CD9B}"/>
          </ac:grpSpMkLst>
        </pc:grpChg>
        <pc:picChg chg="mod">
          <ac:chgData name="Bob Rajan" userId="efe1b2ae-a6ce-4d4c-a207-b19fb703a183" providerId="ADAL" clId="{14CDB941-80F5-42B2-A234-4467D5D78830}" dt="2021-04-26T20:49:25.221" v="132" actId="1076"/>
          <ac:picMkLst>
            <pc:docMk/>
            <pc:sldMk cId="541889272" sldId="377"/>
            <ac:picMk id="4" creationId="{00000000-0000-0000-0000-000000000000}"/>
          </ac:picMkLst>
        </pc:picChg>
        <pc:picChg chg="mod">
          <ac:chgData name="Bob Rajan" userId="efe1b2ae-a6ce-4d4c-a207-b19fb703a183" providerId="ADAL" clId="{14CDB941-80F5-42B2-A234-4467D5D78830}" dt="2021-04-26T20:50:00.488" v="137" actId="14100"/>
          <ac:picMkLst>
            <pc:docMk/>
            <pc:sldMk cId="541889272" sldId="377"/>
            <ac:picMk id="5" creationId="{669EEB72-BBF5-41B4-9D0E-47410B2DDF45}"/>
          </ac:picMkLst>
        </pc:picChg>
      </pc:sldChg>
      <pc:sldChg chg="delSp modSp mod">
        <pc:chgData name="Bob Rajan" userId="efe1b2ae-a6ce-4d4c-a207-b19fb703a183" providerId="ADAL" clId="{14CDB941-80F5-42B2-A234-4467D5D78830}" dt="2021-04-26T20:43:45.188" v="79" actId="1076"/>
        <pc:sldMkLst>
          <pc:docMk/>
          <pc:sldMk cId="3597950744" sldId="378"/>
        </pc:sldMkLst>
        <pc:spChg chg="mod">
          <ac:chgData name="Bob Rajan" userId="efe1b2ae-a6ce-4d4c-a207-b19fb703a183" providerId="ADAL" clId="{14CDB941-80F5-42B2-A234-4467D5D78830}" dt="2021-04-26T20:43:04.146" v="73" actId="207"/>
          <ac:spMkLst>
            <pc:docMk/>
            <pc:sldMk cId="3597950744" sldId="378"/>
            <ac:spMk id="2" creationId="{00000000-0000-0000-0000-000000000000}"/>
          </ac:spMkLst>
        </pc:spChg>
        <pc:spChg chg="mod">
          <ac:chgData name="Bob Rajan" userId="efe1b2ae-a6ce-4d4c-a207-b19fb703a183" providerId="ADAL" clId="{14CDB941-80F5-42B2-A234-4467D5D78830}" dt="2021-04-26T20:43:37.150" v="77" actId="207"/>
          <ac:spMkLst>
            <pc:docMk/>
            <pc:sldMk cId="3597950744" sldId="378"/>
            <ac:spMk id="31" creationId="{38F4F5C1-15CD-4A6B-8B3D-7F38F7B19DAB}"/>
          </ac:spMkLst>
        </pc:spChg>
        <pc:grpChg chg="del">
          <ac:chgData name="Bob Rajan" userId="efe1b2ae-a6ce-4d4c-a207-b19fb703a183" providerId="ADAL" clId="{14CDB941-80F5-42B2-A234-4467D5D78830}" dt="2021-04-26T20:43:40.451" v="78" actId="478"/>
          <ac:grpSpMkLst>
            <pc:docMk/>
            <pc:sldMk cId="3597950744" sldId="378"/>
            <ac:grpSpMk id="6" creationId="{942B476A-7B04-40D6-853B-16E5F8504A92}"/>
          </ac:grpSpMkLst>
        </pc:grpChg>
        <pc:picChg chg="mod">
          <ac:chgData name="Bob Rajan" userId="efe1b2ae-a6ce-4d4c-a207-b19fb703a183" providerId="ADAL" clId="{14CDB941-80F5-42B2-A234-4467D5D78830}" dt="2021-04-26T20:43:45.188" v="79" actId="1076"/>
          <ac:picMkLst>
            <pc:docMk/>
            <pc:sldMk cId="3597950744" sldId="378"/>
            <ac:picMk id="4" creationId="{00000000-0000-0000-0000-000000000000}"/>
          </ac:picMkLst>
        </pc:picChg>
      </pc:sldChg>
      <pc:sldChg chg="addSp delSp modSp mod">
        <pc:chgData name="Bob Rajan" userId="efe1b2ae-a6ce-4d4c-a207-b19fb703a183" providerId="ADAL" clId="{14CDB941-80F5-42B2-A234-4467D5D78830}" dt="2021-04-26T20:47:21.985" v="117" actId="1076"/>
        <pc:sldMkLst>
          <pc:docMk/>
          <pc:sldMk cId="787034298" sldId="379"/>
        </pc:sldMkLst>
        <pc:spChg chg="mod">
          <ac:chgData name="Bob Rajan" userId="efe1b2ae-a6ce-4d4c-a207-b19fb703a183" providerId="ADAL" clId="{14CDB941-80F5-42B2-A234-4467D5D78830}" dt="2021-04-26T20:45:22.387" v="96" actId="207"/>
          <ac:spMkLst>
            <pc:docMk/>
            <pc:sldMk cId="787034298" sldId="379"/>
            <ac:spMk id="2" creationId="{00000000-0000-0000-0000-000000000000}"/>
          </ac:spMkLst>
        </pc:spChg>
        <pc:spChg chg="mod">
          <ac:chgData name="Bob Rajan" userId="efe1b2ae-a6ce-4d4c-a207-b19fb703a183" providerId="ADAL" clId="{14CDB941-80F5-42B2-A234-4467D5D78830}" dt="2021-04-26T20:47:21.985" v="117" actId="1076"/>
          <ac:spMkLst>
            <pc:docMk/>
            <pc:sldMk cId="787034298" sldId="379"/>
            <ac:spMk id="12" creationId="{9B3FEFB6-A2F3-4B7C-B180-0DE00F2ED2E2}"/>
          </ac:spMkLst>
        </pc:spChg>
        <pc:spChg chg="mod">
          <ac:chgData name="Bob Rajan" userId="efe1b2ae-a6ce-4d4c-a207-b19fb703a183" providerId="ADAL" clId="{14CDB941-80F5-42B2-A234-4467D5D78830}" dt="2021-04-26T20:46:38.446" v="109" actId="14100"/>
          <ac:spMkLst>
            <pc:docMk/>
            <pc:sldMk cId="787034298" sldId="379"/>
            <ac:spMk id="15" creationId="{C9201529-8947-4D03-A562-D81AD073B346}"/>
          </ac:spMkLst>
        </pc:spChg>
        <pc:grpChg chg="del">
          <ac:chgData name="Bob Rajan" userId="efe1b2ae-a6ce-4d4c-a207-b19fb703a183" providerId="ADAL" clId="{14CDB941-80F5-42B2-A234-4467D5D78830}" dt="2021-04-26T20:46:15.380" v="104" actId="478"/>
          <ac:grpSpMkLst>
            <pc:docMk/>
            <pc:sldMk cId="787034298" sldId="379"/>
            <ac:grpSpMk id="6" creationId="{942B476A-7B04-40D6-853B-16E5F8504A92}"/>
          </ac:grpSpMkLst>
        </pc:grpChg>
        <pc:grpChg chg="add mod">
          <ac:chgData name="Bob Rajan" userId="efe1b2ae-a6ce-4d4c-a207-b19fb703a183" providerId="ADAL" clId="{14CDB941-80F5-42B2-A234-4467D5D78830}" dt="2021-04-26T20:46:54.552" v="112" actId="164"/>
          <ac:grpSpMkLst>
            <pc:docMk/>
            <pc:sldMk cId="787034298" sldId="379"/>
            <ac:grpSpMk id="10" creationId="{99DD45AF-C709-4A78-ACEA-487BDC1B8022}"/>
          </ac:grpSpMkLst>
        </pc:grpChg>
        <pc:grpChg chg="mod">
          <ac:chgData name="Bob Rajan" userId="efe1b2ae-a6ce-4d4c-a207-b19fb703a183" providerId="ADAL" clId="{14CDB941-80F5-42B2-A234-4467D5D78830}" dt="2021-04-26T20:46:54.552" v="112" actId="164"/>
          <ac:grpSpMkLst>
            <pc:docMk/>
            <pc:sldMk cId="787034298" sldId="379"/>
            <ac:grpSpMk id="14" creationId="{EA360CC6-8311-4360-8F16-21E752007A22}"/>
          </ac:grpSpMkLst>
        </pc:grpChg>
        <pc:picChg chg="mod">
          <ac:chgData name="Bob Rajan" userId="efe1b2ae-a6ce-4d4c-a207-b19fb703a183" providerId="ADAL" clId="{14CDB941-80F5-42B2-A234-4467D5D78830}" dt="2021-04-26T20:44:55.336" v="92" actId="1076"/>
          <ac:picMkLst>
            <pc:docMk/>
            <pc:sldMk cId="787034298" sldId="379"/>
            <ac:picMk id="4" creationId="{00000000-0000-0000-0000-000000000000}"/>
          </ac:picMkLst>
        </pc:picChg>
        <pc:picChg chg="mod">
          <ac:chgData name="Bob Rajan" userId="efe1b2ae-a6ce-4d4c-a207-b19fb703a183" providerId="ADAL" clId="{14CDB941-80F5-42B2-A234-4467D5D78830}" dt="2021-04-26T20:46:54.552" v="112" actId="164"/>
          <ac:picMkLst>
            <pc:docMk/>
            <pc:sldMk cId="787034298" sldId="379"/>
            <ac:picMk id="9" creationId="{0C4CD681-2320-4980-8171-6583CC0B340B}"/>
          </ac:picMkLst>
        </pc:picChg>
        <pc:picChg chg="mod">
          <ac:chgData name="Bob Rajan" userId="efe1b2ae-a6ce-4d4c-a207-b19fb703a183" providerId="ADAL" clId="{14CDB941-80F5-42B2-A234-4467D5D78830}" dt="2021-04-26T20:47:04.411" v="114" actId="1076"/>
          <ac:picMkLst>
            <pc:docMk/>
            <pc:sldMk cId="787034298" sldId="379"/>
            <ac:picMk id="13" creationId="{7F7708ED-7831-47D2-8EA4-DAABB2D04B0F}"/>
          </ac:picMkLst>
        </pc:picChg>
      </pc:sldChg>
      <pc:sldChg chg="addSp delSp modSp mod">
        <pc:chgData name="Bob Rajan" userId="efe1b2ae-a6ce-4d4c-a207-b19fb703a183" providerId="ADAL" clId="{14CDB941-80F5-42B2-A234-4467D5D78830}" dt="2021-04-26T21:22:26.702" v="732" actId="1076"/>
        <pc:sldMkLst>
          <pc:docMk/>
          <pc:sldMk cId="4182674118" sldId="380"/>
        </pc:sldMkLst>
        <pc:spChg chg="mod">
          <ac:chgData name="Bob Rajan" userId="efe1b2ae-a6ce-4d4c-a207-b19fb703a183" providerId="ADAL" clId="{14CDB941-80F5-42B2-A234-4467D5D78830}" dt="2021-04-26T20:59:57.368" v="541" actId="207"/>
          <ac:spMkLst>
            <pc:docMk/>
            <pc:sldMk cId="4182674118" sldId="380"/>
            <ac:spMk id="2" creationId="{00000000-0000-0000-0000-000000000000}"/>
          </ac:spMkLst>
        </pc:spChg>
        <pc:spChg chg="mod">
          <ac:chgData name="Bob Rajan" userId="efe1b2ae-a6ce-4d4c-a207-b19fb703a183" providerId="ADAL" clId="{14CDB941-80F5-42B2-A234-4467D5D78830}" dt="2021-04-26T21:22:26.702" v="732" actId="1076"/>
          <ac:spMkLst>
            <pc:docMk/>
            <pc:sldMk cId="4182674118" sldId="380"/>
            <ac:spMk id="5" creationId="{2C125DF3-3A4E-4AE8-AE4D-CEA01337C33C}"/>
          </ac:spMkLst>
        </pc:spChg>
        <pc:spChg chg="mod">
          <ac:chgData name="Bob Rajan" userId="efe1b2ae-a6ce-4d4c-a207-b19fb703a183" providerId="ADAL" clId="{14CDB941-80F5-42B2-A234-4467D5D78830}" dt="2021-04-26T21:02:03.056" v="560" actId="164"/>
          <ac:spMkLst>
            <pc:docMk/>
            <pc:sldMk cId="4182674118" sldId="380"/>
            <ac:spMk id="9" creationId="{AF3D92CF-6012-4BBD-AFCA-AA652D574F8A}"/>
          </ac:spMkLst>
        </pc:spChg>
        <pc:spChg chg="mod">
          <ac:chgData name="Bob Rajan" userId="efe1b2ae-a6ce-4d4c-a207-b19fb703a183" providerId="ADAL" clId="{14CDB941-80F5-42B2-A234-4467D5D78830}" dt="2021-04-26T21:02:03.056" v="560" actId="164"/>
          <ac:spMkLst>
            <pc:docMk/>
            <pc:sldMk cId="4182674118" sldId="380"/>
            <ac:spMk id="10" creationId="{163230DC-48C1-4687-8DFD-F8532713154A}"/>
          </ac:spMkLst>
        </pc:spChg>
        <pc:spChg chg="mod">
          <ac:chgData name="Bob Rajan" userId="efe1b2ae-a6ce-4d4c-a207-b19fb703a183" providerId="ADAL" clId="{14CDB941-80F5-42B2-A234-4467D5D78830}" dt="2021-04-26T21:01:12.311" v="554" actId="1076"/>
          <ac:spMkLst>
            <pc:docMk/>
            <pc:sldMk cId="4182674118" sldId="380"/>
            <ac:spMk id="11" creationId="{43CC60F5-1E5F-4E09-AF0C-CEA5ACE44BC6}"/>
          </ac:spMkLst>
        </pc:spChg>
        <pc:grpChg chg="del">
          <ac:chgData name="Bob Rajan" userId="efe1b2ae-a6ce-4d4c-a207-b19fb703a183" providerId="ADAL" clId="{14CDB941-80F5-42B2-A234-4467D5D78830}" dt="2021-04-26T20:59:27.912" v="532" actId="478"/>
          <ac:grpSpMkLst>
            <pc:docMk/>
            <pc:sldMk cId="4182674118" sldId="380"/>
            <ac:grpSpMk id="6" creationId="{942B476A-7B04-40D6-853B-16E5F8504A92}"/>
          </ac:grpSpMkLst>
        </pc:grpChg>
        <pc:grpChg chg="add mod">
          <ac:chgData name="Bob Rajan" userId="efe1b2ae-a6ce-4d4c-a207-b19fb703a183" providerId="ADAL" clId="{14CDB941-80F5-42B2-A234-4467D5D78830}" dt="2021-04-26T21:21:30.680" v="731" actId="14100"/>
          <ac:grpSpMkLst>
            <pc:docMk/>
            <pc:sldMk cId="4182674118" sldId="380"/>
            <ac:grpSpMk id="14" creationId="{473AA734-B659-4A9C-9A68-1916CC53B849}"/>
          </ac:grpSpMkLst>
        </pc:grpChg>
        <pc:picChg chg="mod">
          <ac:chgData name="Bob Rajan" userId="efe1b2ae-a6ce-4d4c-a207-b19fb703a183" providerId="ADAL" clId="{14CDB941-80F5-42B2-A234-4467D5D78830}" dt="2021-04-26T20:59:24.266" v="531" actId="1076"/>
          <ac:picMkLst>
            <pc:docMk/>
            <pc:sldMk cId="4182674118" sldId="380"/>
            <ac:picMk id="4" creationId="{00000000-0000-0000-0000-000000000000}"/>
          </ac:picMkLst>
        </pc:picChg>
        <pc:picChg chg="mod">
          <ac:chgData name="Bob Rajan" userId="efe1b2ae-a6ce-4d4c-a207-b19fb703a183" providerId="ADAL" clId="{14CDB941-80F5-42B2-A234-4467D5D78830}" dt="2021-04-26T21:02:03.056" v="560" actId="164"/>
          <ac:picMkLst>
            <pc:docMk/>
            <pc:sldMk cId="4182674118" sldId="380"/>
            <ac:picMk id="12" creationId="{D018E4AE-5843-4192-88B4-F4236D76B781}"/>
          </ac:picMkLst>
        </pc:picChg>
      </pc:sldChg>
      <pc:sldChg chg="delSp modSp mod">
        <pc:chgData name="Bob Rajan" userId="efe1b2ae-a6ce-4d4c-a207-b19fb703a183" providerId="ADAL" clId="{14CDB941-80F5-42B2-A234-4467D5D78830}" dt="2021-04-26T21:10:14.024" v="649" actId="6549"/>
        <pc:sldMkLst>
          <pc:docMk/>
          <pc:sldMk cId="4085461527" sldId="381"/>
        </pc:sldMkLst>
        <pc:spChg chg="mod">
          <ac:chgData name="Bob Rajan" userId="efe1b2ae-a6ce-4d4c-a207-b19fb703a183" providerId="ADAL" clId="{14CDB941-80F5-42B2-A234-4467D5D78830}" dt="2021-04-26T21:08:52.523" v="637" actId="1076"/>
          <ac:spMkLst>
            <pc:docMk/>
            <pc:sldMk cId="4085461527" sldId="381"/>
            <ac:spMk id="2" creationId="{00000000-0000-0000-0000-000000000000}"/>
          </ac:spMkLst>
        </pc:spChg>
        <pc:spChg chg="mod">
          <ac:chgData name="Bob Rajan" userId="efe1b2ae-a6ce-4d4c-a207-b19fb703a183" providerId="ADAL" clId="{14CDB941-80F5-42B2-A234-4467D5D78830}" dt="2021-04-26T21:10:14.024" v="649" actId="6549"/>
          <ac:spMkLst>
            <pc:docMk/>
            <pc:sldMk cId="4085461527" sldId="381"/>
            <ac:spMk id="15" creationId="{C9201529-8947-4D03-A562-D81AD073B346}"/>
          </ac:spMkLst>
        </pc:spChg>
        <pc:grpChg chg="del">
          <ac:chgData name="Bob Rajan" userId="efe1b2ae-a6ce-4d4c-a207-b19fb703a183" providerId="ADAL" clId="{14CDB941-80F5-42B2-A234-4467D5D78830}" dt="2021-04-26T21:09:14.275" v="642" actId="478"/>
          <ac:grpSpMkLst>
            <pc:docMk/>
            <pc:sldMk cId="4085461527" sldId="381"/>
            <ac:grpSpMk id="6" creationId="{942B476A-7B04-40D6-853B-16E5F8504A92}"/>
          </ac:grpSpMkLst>
        </pc:grpChg>
        <pc:picChg chg="mod">
          <ac:chgData name="Bob Rajan" userId="efe1b2ae-a6ce-4d4c-a207-b19fb703a183" providerId="ADAL" clId="{14CDB941-80F5-42B2-A234-4467D5D78830}" dt="2021-04-26T21:08:54.329" v="638" actId="1076"/>
          <ac:picMkLst>
            <pc:docMk/>
            <pc:sldMk cId="4085461527" sldId="381"/>
            <ac:picMk id="4" creationId="{00000000-0000-0000-0000-000000000000}"/>
          </ac:picMkLst>
        </pc:picChg>
      </pc:sldChg>
      <pc:sldChg chg="delSp modSp mod">
        <pc:chgData name="Bob Rajan" userId="efe1b2ae-a6ce-4d4c-a207-b19fb703a183" providerId="ADAL" clId="{14CDB941-80F5-42B2-A234-4467D5D78830}" dt="2021-04-26T21:10:36.828" v="654" actId="478"/>
        <pc:sldMkLst>
          <pc:docMk/>
          <pc:sldMk cId="2967753616" sldId="382"/>
        </pc:sldMkLst>
        <pc:spChg chg="mod">
          <ac:chgData name="Bob Rajan" userId="efe1b2ae-a6ce-4d4c-a207-b19fb703a183" providerId="ADAL" clId="{14CDB941-80F5-42B2-A234-4467D5D78830}" dt="2021-04-26T21:10:33.618" v="653" actId="207"/>
          <ac:spMkLst>
            <pc:docMk/>
            <pc:sldMk cId="2967753616" sldId="382"/>
            <ac:spMk id="2" creationId="{00000000-0000-0000-0000-000000000000}"/>
          </ac:spMkLst>
        </pc:spChg>
        <pc:grpChg chg="del">
          <ac:chgData name="Bob Rajan" userId="efe1b2ae-a6ce-4d4c-a207-b19fb703a183" providerId="ADAL" clId="{14CDB941-80F5-42B2-A234-4467D5D78830}" dt="2021-04-26T21:10:36.828" v="654" actId="478"/>
          <ac:grpSpMkLst>
            <pc:docMk/>
            <pc:sldMk cId="2967753616" sldId="382"/>
            <ac:grpSpMk id="6" creationId="{942B476A-7B04-40D6-853B-16E5F8504A92}"/>
          </ac:grpSpMkLst>
        </pc:grpChg>
        <pc:picChg chg="mod">
          <ac:chgData name="Bob Rajan" userId="efe1b2ae-a6ce-4d4c-a207-b19fb703a183" providerId="ADAL" clId="{14CDB941-80F5-42B2-A234-4467D5D78830}" dt="2021-04-26T21:10:22.673" v="650" actId="1076"/>
          <ac:picMkLst>
            <pc:docMk/>
            <pc:sldMk cId="2967753616" sldId="382"/>
            <ac:picMk id="4" creationId="{00000000-0000-0000-0000-000000000000}"/>
          </ac:picMkLst>
        </pc:picChg>
      </pc:sldChg>
      <pc:sldChg chg="delSp modSp mod">
        <pc:chgData name="Bob Rajan" userId="efe1b2ae-a6ce-4d4c-a207-b19fb703a183" providerId="ADAL" clId="{14CDB941-80F5-42B2-A234-4467D5D78830}" dt="2021-04-26T21:04:58.282" v="582" actId="14100"/>
        <pc:sldMkLst>
          <pc:docMk/>
          <pc:sldMk cId="2763252468" sldId="383"/>
        </pc:sldMkLst>
        <pc:spChg chg="mod">
          <ac:chgData name="Bob Rajan" userId="efe1b2ae-a6ce-4d4c-a207-b19fb703a183" providerId="ADAL" clId="{14CDB941-80F5-42B2-A234-4467D5D78830}" dt="2021-04-26T21:04:10.610" v="576" actId="207"/>
          <ac:spMkLst>
            <pc:docMk/>
            <pc:sldMk cId="2763252468" sldId="383"/>
            <ac:spMk id="2" creationId="{00000000-0000-0000-0000-000000000000}"/>
          </ac:spMkLst>
        </pc:spChg>
        <pc:spChg chg="mod">
          <ac:chgData name="Bob Rajan" userId="efe1b2ae-a6ce-4d4c-a207-b19fb703a183" providerId="ADAL" clId="{14CDB941-80F5-42B2-A234-4467D5D78830}" dt="2021-04-26T21:04:58.282" v="582" actId="14100"/>
          <ac:spMkLst>
            <pc:docMk/>
            <pc:sldMk cId="2763252468" sldId="383"/>
            <ac:spMk id="5" creationId="{2C125DF3-3A4E-4AE8-AE4D-CEA01337C33C}"/>
          </ac:spMkLst>
        </pc:spChg>
        <pc:spChg chg="mod">
          <ac:chgData name="Bob Rajan" userId="efe1b2ae-a6ce-4d4c-a207-b19fb703a183" providerId="ADAL" clId="{14CDB941-80F5-42B2-A234-4467D5D78830}" dt="2021-04-26T21:03:42.816" v="567" actId="1076"/>
          <ac:spMkLst>
            <pc:docMk/>
            <pc:sldMk cId="2763252468" sldId="383"/>
            <ac:spMk id="7" creationId="{FC6133C4-1BAB-494B-926D-4FA4C09EE90A}"/>
          </ac:spMkLst>
        </pc:spChg>
        <pc:spChg chg="mod">
          <ac:chgData name="Bob Rajan" userId="efe1b2ae-a6ce-4d4c-a207-b19fb703a183" providerId="ADAL" clId="{14CDB941-80F5-42B2-A234-4467D5D78830}" dt="2021-04-26T21:03:42.816" v="567" actId="1076"/>
          <ac:spMkLst>
            <pc:docMk/>
            <pc:sldMk cId="2763252468" sldId="383"/>
            <ac:spMk id="8" creationId="{6D0F9097-3417-45B7-A9FF-4E5D0A3E1AE5}"/>
          </ac:spMkLst>
        </pc:spChg>
        <pc:grpChg chg="del mod">
          <ac:chgData name="Bob Rajan" userId="efe1b2ae-a6ce-4d4c-a207-b19fb703a183" providerId="ADAL" clId="{14CDB941-80F5-42B2-A234-4467D5D78830}" dt="2021-04-26T21:03:43.704" v="568" actId="478"/>
          <ac:grpSpMkLst>
            <pc:docMk/>
            <pc:sldMk cId="2763252468" sldId="383"/>
            <ac:grpSpMk id="6" creationId="{942B476A-7B04-40D6-853B-16E5F8504A92}"/>
          </ac:grpSpMkLst>
        </pc:grpChg>
        <pc:picChg chg="mod">
          <ac:chgData name="Bob Rajan" userId="efe1b2ae-a6ce-4d4c-a207-b19fb703a183" providerId="ADAL" clId="{14CDB941-80F5-42B2-A234-4467D5D78830}" dt="2021-04-26T21:03:41.612" v="566" actId="1076"/>
          <ac:picMkLst>
            <pc:docMk/>
            <pc:sldMk cId="2763252468" sldId="383"/>
            <ac:picMk id="4" creationId="{00000000-0000-0000-0000-000000000000}"/>
          </ac:picMkLst>
        </pc:picChg>
      </pc:sldChg>
      <pc:sldChg chg="delSp modSp mod">
        <pc:chgData name="Bob Rajan" userId="efe1b2ae-a6ce-4d4c-a207-b19fb703a183" providerId="ADAL" clId="{14CDB941-80F5-42B2-A234-4467D5D78830}" dt="2021-04-26T21:07:14.043" v="614" actId="1076"/>
        <pc:sldMkLst>
          <pc:docMk/>
          <pc:sldMk cId="252259510" sldId="384"/>
        </pc:sldMkLst>
        <pc:spChg chg="mod">
          <ac:chgData name="Bob Rajan" userId="efe1b2ae-a6ce-4d4c-a207-b19fb703a183" providerId="ADAL" clId="{14CDB941-80F5-42B2-A234-4467D5D78830}" dt="2021-04-26T21:05:34.866" v="594" actId="207"/>
          <ac:spMkLst>
            <pc:docMk/>
            <pc:sldMk cId="252259510" sldId="384"/>
            <ac:spMk id="2" creationId="{00000000-0000-0000-0000-000000000000}"/>
          </ac:spMkLst>
        </pc:spChg>
        <pc:spChg chg="mod">
          <ac:chgData name="Bob Rajan" userId="efe1b2ae-a6ce-4d4c-a207-b19fb703a183" providerId="ADAL" clId="{14CDB941-80F5-42B2-A234-4467D5D78830}" dt="2021-04-26T21:05:56.476" v="598" actId="207"/>
          <ac:spMkLst>
            <pc:docMk/>
            <pc:sldMk cId="252259510" sldId="384"/>
            <ac:spMk id="5" creationId="{2C125DF3-3A4E-4AE8-AE4D-CEA01337C33C}"/>
          </ac:spMkLst>
        </pc:spChg>
        <pc:grpChg chg="del">
          <ac:chgData name="Bob Rajan" userId="efe1b2ae-a6ce-4d4c-a207-b19fb703a183" providerId="ADAL" clId="{14CDB941-80F5-42B2-A234-4467D5D78830}" dt="2021-04-26T21:05:05.948" v="583" actId="478"/>
          <ac:grpSpMkLst>
            <pc:docMk/>
            <pc:sldMk cId="252259510" sldId="384"/>
            <ac:grpSpMk id="6" creationId="{942B476A-7B04-40D6-853B-16E5F8504A92}"/>
          </ac:grpSpMkLst>
        </pc:grpChg>
        <pc:picChg chg="mod">
          <ac:chgData name="Bob Rajan" userId="efe1b2ae-a6ce-4d4c-a207-b19fb703a183" providerId="ADAL" clId="{14CDB941-80F5-42B2-A234-4467D5D78830}" dt="2021-04-26T21:07:14.043" v="614" actId="1076"/>
          <ac:picMkLst>
            <pc:docMk/>
            <pc:sldMk cId="252259510" sldId="384"/>
            <ac:picMk id="4" creationId="{00000000-0000-0000-0000-000000000000}"/>
          </ac:picMkLst>
        </pc:picChg>
      </pc:sldChg>
      <pc:sldChg chg="delSp modSp mod">
        <pc:chgData name="Bob Rajan" userId="efe1b2ae-a6ce-4d4c-a207-b19fb703a183" providerId="ADAL" clId="{14CDB941-80F5-42B2-A234-4467D5D78830}" dt="2021-04-26T21:07:04.693" v="613" actId="1076"/>
        <pc:sldMkLst>
          <pc:docMk/>
          <pc:sldMk cId="4122634832" sldId="385"/>
        </pc:sldMkLst>
        <pc:spChg chg="mod">
          <ac:chgData name="Bob Rajan" userId="efe1b2ae-a6ce-4d4c-a207-b19fb703a183" providerId="ADAL" clId="{14CDB941-80F5-42B2-A234-4467D5D78830}" dt="2021-04-26T21:06:29.376" v="606" actId="207"/>
          <ac:spMkLst>
            <pc:docMk/>
            <pc:sldMk cId="4122634832" sldId="385"/>
            <ac:spMk id="2" creationId="{00000000-0000-0000-0000-000000000000}"/>
          </ac:spMkLst>
        </pc:spChg>
        <pc:spChg chg="mod">
          <ac:chgData name="Bob Rajan" userId="efe1b2ae-a6ce-4d4c-a207-b19fb703a183" providerId="ADAL" clId="{14CDB941-80F5-42B2-A234-4467D5D78830}" dt="2021-04-26T21:07:04.693" v="613" actId="1076"/>
          <ac:spMkLst>
            <pc:docMk/>
            <pc:sldMk cId="4122634832" sldId="385"/>
            <ac:spMk id="5" creationId="{2C125DF3-3A4E-4AE8-AE4D-CEA01337C33C}"/>
          </ac:spMkLst>
        </pc:spChg>
        <pc:grpChg chg="del">
          <ac:chgData name="Bob Rajan" userId="efe1b2ae-a6ce-4d4c-a207-b19fb703a183" providerId="ADAL" clId="{14CDB941-80F5-42B2-A234-4467D5D78830}" dt="2021-04-26T21:06:59.652" v="612" actId="478"/>
          <ac:grpSpMkLst>
            <pc:docMk/>
            <pc:sldMk cId="4122634832" sldId="385"/>
            <ac:grpSpMk id="6" creationId="{942B476A-7B04-40D6-853B-16E5F8504A92}"/>
          </ac:grpSpMkLst>
        </pc:grpChg>
        <pc:picChg chg="mod">
          <ac:chgData name="Bob Rajan" userId="efe1b2ae-a6ce-4d4c-a207-b19fb703a183" providerId="ADAL" clId="{14CDB941-80F5-42B2-A234-4467D5D78830}" dt="2021-04-26T21:06:22.269" v="605" actId="1076"/>
          <ac:picMkLst>
            <pc:docMk/>
            <pc:sldMk cId="4122634832" sldId="385"/>
            <ac:picMk id="4" creationId="{00000000-0000-0000-0000-000000000000}"/>
          </ac:picMkLst>
        </pc:picChg>
      </pc:sldChg>
      <pc:sldChg chg="delSp modSp mod">
        <pc:chgData name="Bob Rajan" userId="efe1b2ae-a6ce-4d4c-a207-b19fb703a183" providerId="ADAL" clId="{14CDB941-80F5-42B2-A234-4467D5D78830}" dt="2021-04-26T21:08:33.859" v="634" actId="1076"/>
        <pc:sldMkLst>
          <pc:docMk/>
          <pc:sldMk cId="292253059" sldId="386"/>
        </pc:sldMkLst>
        <pc:spChg chg="mod">
          <ac:chgData name="Bob Rajan" userId="efe1b2ae-a6ce-4d4c-a207-b19fb703a183" providerId="ADAL" clId="{14CDB941-80F5-42B2-A234-4467D5D78830}" dt="2021-04-26T21:07:51.072" v="622" actId="207"/>
          <ac:spMkLst>
            <pc:docMk/>
            <pc:sldMk cId="292253059" sldId="386"/>
            <ac:spMk id="2" creationId="{00000000-0000-0000-0000-000000000000}"/>
          </ac:spMkLst>
        </pc:spChg>
        <pc:spChg chg="mod">
          <ac:chgData name="Bob Rajan" userId="efe1b2ae-a6ce-4d4c-a207-b19fb703a183" providerId="ADAL" clId="{14CDB941-80F5-42B2-A234-4467D5D78830}" dt="2021-04-26T21:08:26.850" v="632" actId="207"/>
          <ac:spMkLst>
            <pc:docMk/>
            <pc:sldMk cId="292253059" sldId="386"/>
            <ac:spMk id="5" creationId="{2C125DF3-3A4E-4AE8-AE4D-CEA01337C33C}"/>
          </ac:spMkLst>
        </pc:spChg>
        <pc:grpChg chg="del">
          <ac:chgData name="Bob Rajan" userId="efe1b2ae-a6ce-4d4c-a207-b19fb703a183" providerId="ADAL" clId="{14CDB941-80F5-42B2-A234-4467D5D78830}" dt="2021-04-26T21:08:28.987" v="633" actId="478"/>
          <ac:grpSpMkLst>
            <pc:docMk/>
            <pc:sldMk cId="292253059" sldId="386"/>
            <ac:grpSpMk id="6" creationId="{942B476A-7B04-40D6-853B-16E5F8504A92}"/>
          </ac:grpSpMkLst>
        </pc:grpChg>
        <pc:picChg chg="mod">
          <ac:chgData name="Bob Rajan" userId="efe1b2ae-a6ce-4d4c-a207-b19fb703a183" providerId="ADAL" clId="{14CDB941-80F5-42B2-A234-4467D5D78830}" dt="2021-04-26T21:08:33.859" v="634" actId="1076"/>
          <ac:picMkLst>
            <pc:docMk/>
            <pc:sldMk cId="292253059" sldId="386"/>
            <ac:picMk id="4" creationId="{00000000-0000-0000-0000-000000000000}"/>
          </ac:picMkLst>
        </pc:picChg>
      </pc:sldChg>
      <pc:sldChg chg="delSp modSp mod">
        <pc:chgData name="Bob Rajan" userId="efe1b2ae-a6ce-4d4c-a207-b19fb703a183" providerId="ADAL" clId="{14CDB941-80F5-42B2-A234-4467D5D78830}" dt="2021-04-26T20:55:27.990" v="504" actId="1076"/>
        <pc:sldMkLst>
          <pc:docMk/>
          <pc:sldMk cId="3205755901" sldId="387"/>
        </pc:sldMkLst>
        <pc:spChg chg="mod">
          <ac:chgData name="Bob Rajan" userId="efe1b2ae-a6ce-4d4c-a207-b19fb703a183" providerId="ADAL" clId="{14CDB941-80F5-42B2-A234-4467D5D78830}" dt="2021-04-26T20:53:52.863" v="269" actId="1076"/>
          <ac:spMkLst>
            <pc:docMk/>
            <pc:sldMk cId="3205755901" sldId="387"/>
            <ac:spMk id="2" creationId="{00000000-0000-0000-0000-000000000000}"/>
          </ac:spMkLst>
        </pc:spChg>
        <pc:spChg chg="mod">
          <ac:chgData name="Bob Rajan" userId="efe1b2ae-a6ce-4d4c-a207-b19fb703a183" providerId="ADAL" clId="{14CDB941-80F5-42B2-A234-4467D5D78830}" dt="2021-04-26T20:55:27.990" v="504" actId="1076"/>
          <ac:spMkLst>
            <pc:docMk/>
            <pc:sldMk cId="3205755901" sldId="387"/>
            <ac:spMk id="15" creationId="{C9201529-8947-4D03-A562-D81AD073B346}"/>
          </ac:spMkLst>
        </pc:spChg>
        <pc:grpChg chg="del">
          <ac:chgData name="Bob Rajan" userId="efe1b2ae-a6ce-4d4c-a207-b19fb703a183" providerId="ADAL" clId="{14CDB941-80F5-42B2-A234-4467D5D78830}" dt="2021-04-26T20:53:23.785" v="265" actId="478"/>
          <ac:grpSpMkLst>
            <pc:docMk/>
            <pc:sldMk cId="3205755901" sldId="387"/>
            <ac:grpSpMk id="6" creationId="{942B476A-7B04-40D6-853B-16E5F8504A92}"/>
          </ac:grpSpMkLst>
        </pc:grpChg>
        <pc:picChg chg="mod">
          <ac:chgData name="Bob Rajan" userId="efe1b2ae-a6ce-4d4c-a207-b19fb703a183" providerId="ADAL" clId="{14CDB941-80F5-42B2-A234-4467D5D78830}" dt="2021-04-26T20:53:55.001" v="270" actId="1076"/>
          <ac:picMkLst>
            <pc:docMk/>
            <pc:sldMk cId="3205755901" sldId="387"/>
            <ac:picMk id="4" creationId="{00000000-0000-0000-0000-000000000000}"/>
          </ac:picMkLst>
        </pc:picChg>
      </pc:sldChg>
      <pc:sldChg chg="delSp modSp mod">
        <pc:chgData name="Bob Rajan" userId="efe1b2ae-a6ce-4d4c-a207-b19fb703a183" providerId="ADAL" clId="{14CDB941-80F5-42B2-A234-4467D5D78830}" dt="2021-04-26T21:14:37.691" v="683" actId="1076"/>
        <pc:sldMkLst>
          <pc:docMk/>
          <pc:sldMk cId="741439564" sldId="388"/>
        </pc:sldMkLst>
        <pc:spChg chg="mod">
          <ac:chgData name="Bob Rajan" userId="efe1b2ae-a6ce-4d4c-a207-b19fb703a183" providerId="ADAL" clId="{14CDB941-80F5-42B2-A234-4467D5D78830}" dt="2021-04-26T21:14:00.565" v="676" actId="207"/>
          <ac:spMkLst>
            <pc:docMk/>
            <pc:sldMk cId="741439564" sldId="388"/>
            <ac:spMk id="2" creationId="{00000000-0000-0000-0000-000000000000}"/>
          </ac:spMkLst>
        </pc:spChg>
        <pc:spChg chg="mod">
          <ac:chgData name="Bob Rajan" userId="efe1b2ae-a6ce-4d4c-a207-b19fb703a183" providerId="ADAL" clId="{14CDB941-80F5-42B2-A234-4467D5D78830}" dt="2021-04-26T21:14:37.691" v="683" actId="1076"/>
          <ac:spMkLst>
            <pc:docMk/>
            <pc:sldMk cId="741439564" sldId="388"/>
            <ac:spMk id="9" creationId="{9A4135F8-C959-4128-8973-BBF6C10D0B81}"/>
          </ac:spMkLst>
        </pc:spChg>
        <pc:grpChg chg="del">
          <ac:chgData name="Bob Rajan" userId="efe1b2ae-a6ce-4d4c-a207-b19fb703a183" providerId="ADAL" clId="{14CDB941-80F5-42B2-A234-4467D5D78830}" dt="2021-04-26T21:14:22.609" v="680" actId="478"/>
          <ac:grpSpMkLst>
            <pc:docMk/>
            <pc:sldMk cId="741439564" sldId="388"/>
            <ac:grpSpMk id="6" creationId="{942B476A-7B04-40D6-853B-16E5F8504A92}"/>
          </ac:grpSpMkLst>
        </pc:grpChg>
        <pc:picChg chg="mod">
          <ac:chgData name="Bob Rajan" userId="efe1b2ae-a6ce-4d4c-a207-b19fb703a183" providerId="ADAL" clId="{14CDB941-80F5-42B2-A234-4467D5D78830}" dt="2021-04-26T21:14:03.124" v="677" actId="1076"/>
          <ac:picMkLst>
            <pc:docMk/>
            <pc:sldMk cId="741439564" sldId="388"/>
            <ac:picMk id="4" creationId="{00000000-0000-0000-0000-000000000000}"/>
          </ac:picMkLst>
        </pc:picChg>
      </pc:sldChg>
      <pc:sldChg chg="delSp modSp mod">
        <pc:chgData name="Bob Rajan" userId="efe1b2ae-a6ce-4d4c-a207-b19fb703a183" providerId="ADAL" clId="{14CDB941-80F5-42B2-A234-4467D5D78830}" dt="2021-04-26T21:16:15.994" v="695" actId="1076"/>
        <pc:sldMkLst>
          <pc:docMk/>
          <pc:sldMk cId="3264782007" sldId="389"/>
        </pc:sldMkLst>
        <pc:spChg chg="mod">
          <ac:chgData name="Bob Rajan" userId="efe1b2ae-a6ce-4d4c-a207-b19fb703a183" providerId="ADAL" clId="{14CDB941-80F5-42B2-A234-4467D5D78830}" dt="2021-04-26T21:16:06.867" v="693" actId="1076"/>
          <ac:spMkLst>
            <pc:docMk/>
            <pc:sldMk cId="3264782007" sldId="389"/>
            <ac:spMk id="2" creationId="{00000000-0000-0000-0000-000000000000}"/>
          </ac:spMkLst>
        </pc:spChg>
        <pc:spChg chg="mod">
          <ac:chgData name="Bob Rajan" userId="efe1b2ae-a6ce-4d4c-a207-b19fb703a183" providerId="ADAL" clId="{14CDB941-80F5-42B2-A234-4467D5D78830}" dt="2021-04-26T21:16:15.994" v="695" actId="1076"/>
          <ac:spMkLst>
            <pc:docMk/>
            <pc:sldMk cId="3264782007" sldId="389"/>
            <ac:spMk id="9" creationId="{8490924B-7200-4A7E-AAF7-1EE0A8910B04}"/>
          </ac:spMkLst>
        </pc:spChg>
        <pc:grpChg chg="del">
          <ac:chgData name="Bob Rajan" userId="efe1b2ae-a6ce-4d4c-a207-b19fb703a183" providerId="ADAL" clId="{14CDB941-80F5-42B2-A234-4467D5D78830}" dt="2021-04-26T21:15:51.411" v="691" actId="478"/>
          <ac:grpSpMkLst>
            <pc:docMk/>
            <pc:sldMk cId="3264782007" sldId="389"/>
            <ac:grpSpMk id="6" creationId="{942B476A-7B04-40D6-853B-16E5F8504A92}"/>
          </ac:grpSpMkLst>
        </pc:grpChg>
        <pc:picChg chg="mod">
          <ac:chgData name="Bob Rajan" userId="efe1b2ae-a6ce-4d4c-a207-b19fb703a183" providerId="ADAL" clId="{14CDB941-80F5-42B2-A234-4467D5D78830}" dt="2021-04-26T21:16:09.934" v="694" actId="1076"/>
          <ac:picMkLst>
            <pc:docMk/>
            <pc:sldMk cId="3264782007" sldId="389"/>
            <ac:picMk id="4" creationId="{00000000-0000-0000-0000-000000000000}"/>
          </ac:picMkLst>
        </pc:picChg>
      </pc:sldChg>
      <pc:sldChg chg="delSp modSp mod">
        <pc:chgData name="Bob Rajan" userId="efe1b2ae-a6ce-4d4c-a207-b19fb703a183" providerId="ADAL" clId="{14CDB941-80F5-42B2-A234-4467D5D78830}" dt="2021-04-26T21:15:27.042" v="688" actId="478"/>
        <pc:sldMkLst>
          <pc:docMk/>
          <pc:sldMk cId="3192453934" sldId="391"/>
        </pc:sldMkLst>
        <pc:spChg chg="mod">
          <ac:chgData name="Bob Rajan" userId="efe1b2ae-a6ce-4d4c-a207-b19fb703a183" providerId="ADAL" clId="{14CDB941-80F5-42B2-A234-4467D5D78830}" dt="2021-04-26T21:15:05.850" v="685" actId="207"/>
          <ac:spMkLst>
            <pc:docMk/>
            <pc:sldMk cId="3192453934" sldId="391"/>
            <ac:spMk id="2" creationId="{00000000-0000-0000-0000-000000000000}"/>
          </ac:spMkLst>
        </pc:spChg>
        <pc:spChg chg="mod">
          <ac:chgData name="Bob Rajan" userId="efe1b2ae-a6ce-4d4c-a207-b19fb703a183" providerId="ADAL" clId="{14CDB941-80F5-42B2-A234-4467D5D78830}" dt="2021-04-26T21:15:21.202" v="687" actId="113"/>
          <ac:spMkLst>
            <pc:docMk/>
            <pc:sldMk cId="3192453934" sldId="391"/>
            <ac:spMk id="9" creationId="{9A4135F8-C959-4128-8973-BBF6C10D0B81}"/>
          </ac:spMkLst>
        </pc:spChg>
        <pc:grpChg chg="del">
          <ac:chgData name="Bob Rajan" userId="efe1b2ae-a6ce-4d4c-a207-b19fb703a183" providerId="ADAL" clId="{14CDB941-80F5-42B2-A234-4467D5D78830}" dt="2021-04-26T21:15:27.042" v="688" actId="478"/>
          <ac:grpSpMkLst>
            <pc:docMk/>
            <pc:sldMk cId="3192453934" sldId="391"/>
            <ac:grpSpMk id="6" creationId="{942B476A-7B04-40D6-853B-16E5F8504A92}"/>
          </ac:grpSpMkLst>
        </pc:grpChg>
        <pc:picChg chg="mod">
          <ac:chgData name="Bob Rajan" userId="efe1b2ae-a6ce-4d4c-a207-b19fb703a183" providerId="ADAL" clId="{14CDB941-80F5-42B2-A234-4467D5D78830}" dt="2021-04-26T21:14:58.078" v="684" actId="1076"/>
          <ac:picMkLst>
            <pc:docMk/>
            <pc:sldMk cId="3192453934" sldId="391"/>
            <ac:picMk id="4" creationId="{00000000-0000-0000-0000-000000000000}"/>
          </ac:picMkLst>
        </pc:picChg>
      </pc:sldChg>
      <pc:sldChg chg="delSp modSp mod">
        <pc:chgData name="Bob Rajan" userId="efe1b2ae-a6ce-4d4c-a207-b19fb703a183" providerId="ADAL" clId="{14CDB941-80F5-42B2-A234-4467D5D78830}" dt="2021-04-26T20:59:17.271" v="530" actId="207"/>
        <pc:sldMkLst>
          <pc:docMk/>
          <pc:sldMk cId="305269057" sldId="404"/>
        </pc:sldMkLst>
        <pc:spChg chg="mod">
          <ac:chgData name="Bob Rajan" userId="efe1b2ae-a6ce-4d4c-a207-b19fb703a183" providerId="ADAL" clId="{14CDB941-80F5-42B2-A234-4467D5D78830}" dt="2021-04-26T20:58:28.338" v="525" actId="207"/>
          <ac:spMkLst>
            <pc:docMk/>
            <pc:sldMk cId="305269057" sldId="404"/>
            <ac:spMk id="2" creationId="{00000000-0000-0000-0000-000000000000}"/>
          </ac:spMkLst>
        </pc:spChg>
        <pc:spChg chg="mod">
          <ac:chgData name="Bob Rajan" userId="efe1b2ae-a6ce-4d4c-a207-b19fb703a183" providerId="ADAL" clId="{14CDB941-80F5-42B2-A234-4467D5D78830}" dt="2021-04-26T20:59:17.271" v="530" actId="207"/>
          <ac:spMkLst>
            <pc:docMk/>
            <pc:sldMk cId="305269057" sldId="404"/>
            <ac:spMk id="5" creationId="{2C125DF3-3A4E-4AE8-AE4D-CEA01337C33C}"/>
          </ac:spMkLst>
        </pc:spChg>
        <pc:grpChg chg="del">
          <ac:chgData name="Bob Rajan" userId="efe1b2ae-a6ce-4d4c-a207-b19fb703a183" providerId="ADAL" clId="{14CDB941-80F5-42B2-A234-4467D5D78830}" dt="2021-04-26T20:57:46.051" v="516" actId="478"/>
          <ac:grpSpMkLst>
            <pc:docMk/>
            <pc:sldMk cId="305269057" sldId="404"/>
            <ac:grpSpMk id="6" creationId="{942B476A-7B04-40D6-853B-16E5F8504A92}"/>
          </ac:grpSpMkLst>
        </pc:grpChg>
        <pc:picChg chg="mod">
          <ac:chgData name="Bob Rajan" userId="efe1b2ae-a6ce-4d4c-a207-b19fb703a183" providerId="ADAL" clId="{14CDB941-80F5-42B2-A234-4467D5D78830}" dt="2021-04-26T20:57:41.045" v="515" actId="1076"/>
          <ac:picMkLst>
            <pc:docMk/>
            <pc:sldMk cId="305269057" sldId="404"/>
            <ac:picMk id="4" creationId="{00000000-0000-0000-0000-000000000000}"/>
          </ac:picMkLst>
        </pc:picChg>
      </pc:sldChg>
      <pc:sldChg chg="modSp mod">
        <pc:chgData name="Bob Rajan" userId="efe1b2ae-a6ce-4d4c-a207-b19fb703a183" providerId="ADAL" clId="{14CDB941-80F5-42B2-A234-4467D5D78830}" dt="2021-04-26T21:17:58.710" v="708" actId="14100"/>
        <pc:sldMkLst>
          <pc:docMk/>
          <pc:sldMk cId="1315240171" sldId="405"/>
        </pc:sldMkLst>
        <pc:picChg chg="mod">
          <ac:chgData name="Bob Rajan" userId="efe1b2ae-a6ce-4d4c-a207-b19fb703a183" providerId="ADAL" clId="{14CDB941-80F5-42B2-A234-4467D5D78830}" dt="2021-04-26T21:17:58.710" v="708" actId="14100"/>
          <ac:picMkLst>
            <pc:docMk/>
            <pc:sldMk cId="1315240171" sldId="405"/>
            <ac:picMk id="7" creationId="{015B9F8A-2A4A-4A86-9641-D58FE9C4C70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A3A57-B687-4CC4-AA6A-6F761AB4E71B}" type="datetimeFigureOut">
              <a:rPr lang="en-GB" smtClean="0"/>
              <a:t>26/04/2021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F7E83-252B-4E83-99F1-C387787F1169}" type="slidenum">
              <a:rPr lang="en-GB" smtClean="0"/>
              <a:t>‹#›</a:t>
            </a:fld>
            <a:endParaRPr lang="en-GB" dirty="0"/>
          </a:p>
        </p:txBody>
      </p:sp>
    </p:spTree>
    <p:extLst>
      <p:ext uri="{BB962C8B-B14F-4D97-AF65-F5344CB8AC3E}">
        <p14:creationId xmlns:p14="http://schemas.microsoft.com/office/powerpoint/2010/main" val="139119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4704" y="4452257"/>
            <a:ext cx="5355642" cy="4438471"/>
          </a:xfrm>
        </p:spPr>
        <p:txBody>
          <a:bodyPr/>
          <a:lstStyle/>
          <a:p>
            <a:r>
              <a:rPr lang="en-GB" b="1" dirty="0">
                <a:solidFill>
                  <a:srgbClr val="00B050"/>
                </a:solidFill>
              </a:rPr>
              <a:t> </a:t>
            </a:r>
          </a:p>
        </p:txBody>
      </p:sp>
      <p:sp>
        <p:nvSpPr>
          <p:cNvPr id="5" name="Rectangle 4"/>
          <p:cNvSpPr/>
          <p:nvPr/>
        </p:nvSpPr>
        <p:spPr>
          <a:xfrm>
            <a:off x="960420" y="4687806"/>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p:txBody>
          <a:bodyPr/>
          <a:lstStyle/>
          <a:p>
            <a:fld id="{050E7122-D7FA-4572-818A-D70EEFFCB670}" type="slidenum">
              <a:rPr lang="en-GB" smtClean="0"/>
              <a:t>1</a:t>
            </a:fld>
            <a:endParaRPr lang="en-GB" dirty="0"/>
          </a:p>
        </p:txBody>
      </p:sp>
      <p:sp>
        <p:nvSpPr>
          <p:cNvPr id="7" name="Rectangle 6">
            <a:extLst>
              <a:ext uri="{FF2B5EF4-FFF2-40B4-BE49-F238E27FC236}">
                <a16:creationId xmlns:a16="http://schemas.microsoft.com/office/drawing/2014/main" id="{EC7033CD-AF87-4F87-9394-9F48EE1205D2}"/>
              </a:ext>
            </a:extLst>
          </p:cNvPr>
          <p:cNvSpPr/>
          <p:nvPr/>
        </p:nvSpPr>
        <p:spPr>
          <a:xfrm>
            <a:off x="620688" y="4452257"/>
            <a:ext cx="5551512" cy="3203890"/>
          </a:xfrm>
          <a:prstGeom prst="rect">
            <a:avLst/>
          </a:prstGeom>
        </p:spPr>
        <p:txBody>
          <a:bodyPr wrap="square">
            <a:spAutoFit/>
          </a:bodyPr>
          <a:lstStyle/>
          <a:p>
            <a:pPr algn="just">
              <a:lnSpc>
                <a:spcPct val="106000"/>
              </a:lnSpc>
              <a:spcAft>
                <a:spcPts val="800"/>
              </a:spcAft>
            </a:pPr>
            <a:r>
              <a:rPr lang="en-GB" sz="1600" dirty="0"/>
              <a:t>Overview:</a:t>
            </a:r>
          </a:p>
          <a:p>
            <a:pPr algn="just">
              <a:lnSpc>
                <a:spcPct val="106000"/>
              </a:lnSpc>
              <a:spcAft>
                <a:spcPts val="800"/>
              </a:spcAft>
            </a:pPr>
            <a:r>
              <a:rPr lang="en-GB" sz="1600" b="1" dirty="0"/>
              <a:t>Employers must protect their workers from the risk of injury caused by hazardous manual handling.</a:t>
            </a:r>
          </a:p>
          <a:p>
            <a:pPr algn="just">
              <a:lnSpc>
                <a:spcPct val="106000"/>
              </a:lnSpc>
              <a:spcAft>
                <a:spcPts val="800"/>
              </a:spcAft>
            </a:pPr>
            <a:r>
              <a:rPr lang="en-GB" sz="1600" dirty="0"/>
              <a:t>The law on manual handling operations sets out how employers must deal with risks from hazardous manual handling (HMH):</a:t>
            </a:r>
          </a:p>
          <a:p>
            <a:pPr marL="228600" indent="-228600" algn="just">
              <a:lnSpc>
                <a:spcPct val="106000"/>
              </a:lnSpc>
              <a:spcAft>
                <a:spcPts val="800"/>
              </a:spcAft>
              <a:buAutoNum type="arabicPeriod"/>
            </a:pPr>
            <a:r>
              <a:rPr lang="en-GB" sz="1600" dirty="0"/>
              <a:t>Avoid HMH operations, so far as is reasonably practicable</a:t>
            </a:r>
          </a:p>
          <a:p>
            <a:pPr marL="228600" indent="-228600" algn="just">
              <a:lnSpc>
                <a:spcPct val="106000"/>
              </a:lnSpc>
              <a:spcAft>
                <a:spcPts val="800"/>
              </a:spcAft>
              <a:buAutoNum type="arabicPeriod"/>
            </a:pPr>
            <a:r>
              <a:rPr lang="en-GB" sz="1600" dirty="0"/>
              <a:t>Assess the risk of injury from HMH operations that cannot be avoided</a:t>
            </a:r>
          </a:p>
          <a:p>
            <a:pPr marL="228600" indent="-228600" algn="just">
              <a:lnSpc>
                <a:spcPct val="106000"/>
              </a:lnSpc>
              <a:spcAft>
                <a:spcPts val="800"/>
              </a:spcAft>
              <a:buAutoNum type="arabicPeriod"/>
            </a:pPr>
            <a:r>
              <a:rPr lang="en-GB" sz="1600" dirty="0"/>
              <a:t>Reduce the risk of injury from HMH operations, to low as is reasonably practicable.</a:t>
            </a:r>
            <a:endParaRPr lang="en-GB" sz="1000" dirty="0"/>
          </a:p>
        </p:txBody>
      </p:sp>
    </p:spTree>
    <p:extLst>
      <p:ext uri="{BB962C8B-B14F-4D97-AF65-F5344CB8AC3E}">
        <p14:creationId xmlns:p14="http://schemas.microsoft.com/office/powerpoint/2010/main" val="29689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If we do not look after the S-shape of our spine, various parts of the spine can become damaged. It can lead to MSD and the rest.</a:t>
            </a:r>
          </a:p>
          <a:p>
            <a:r>
              <a:rPr lang="en-GB" sz="1400" dirty="0">
                <a:latin typeface="Arial" panose="020B0604020202020204" pitchFamily="34" charset="0"/>
                <a:cs typeface="Arial" panose="020B0604020202020204" pitchFamily="34" charset="0"/>
              </a:rPr>
              <a:t>If you look at the diagram on the slide where bones and putty movements are shown. You can imagine the way the s-shape can be attacked.</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You will know, Virgin 125 high </a:t>
            </a:r>
            <a:r>
              <a:rPr lang="en-GB" sz="1400" dirty="0" err="1">
                <a:latin typeface="Arial" panose="020B0604020202020204" pitchFamily="34" charset="0"/>
                <a:cs typeface="Arial" panose="020B0604020202020204" pitchFamily="34" charset="0"/>
              </a:rPr>
              <a:t>spped</a:t>
            </a:r>
            <a:r>
              <a:rPr lang="en-GB" sz="1400" dirty="0">
                <a:latin typeface="Arial" panose="020B0604020202020204" pitchFamily="34" charset="0"/>
                <a:cs typeface="Arial" panose="020B0604020202020204" pitchFamily="34" charset="0"/>
              </a:rPr>
              <a:t> trains are fitted with tilting mechanism to cope with bends on the railroad.</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our spine, the putty provides that cushioning effect, but it can only work within tolerance.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So, as much as we can, we should maintain the S-shape when undertaking manual handling. </a:t>
            </a:r>
          </a:p>
        </p:txBody>
      </p:sp>
      <p:sp>
        <p:nvSpPr>
          <p:cNvPr id="4" name="Slide Number Placeholder 3"/>
          <p:cNvSpPr>
            <a:spLocks noGrp="1"/>
          </p:cNvSpPr>
          <p:nvPr>
            <p:ph type="sldNum" sz="quarter" idx="5"/>
          </p:nvPr>
        </p:nvSpPr>
        <p:spPr/>
        <p:txBody>
          <a:bodyPr/>
          <a:lstStyle/>
          <a:p>
            <a:fld id="{A89503B5-BBC3-487F-A7EF-70AB569E06E3}" type="slidenum">
              <a:rPr lang="en-GB" smtClean="0"/>
              <a:t>10</a:t>
            </a:fld>
            <a:endParaRPr lang="en-GB" dirty="0"/>
          </a:p>
        </p:txBody>
      </p:sp>
    </p:spTree>
    <p:extLst>
      <p:ext uri="{BB962C8B-B14F-4D97-AF65-F5344CB8AC3E}">
        <p14:creationId xmlns:p14="http://schemas.microsoft.com/office/powerpoint/2010/main" val="247002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1" y="4389113"/>
            <a:ext cx="5758542" cy="4405752"/>
          </a:xfrm>
        </p:spPr>
        <p:txBody>
          <a:bodyPr/>
          <a:lstStyle/>
          <a:p>
            <a:r>
              <a:rPr lang="en-GB" sz="1400" b="1" baseline="0" dirty="0">
                <a:solidFill>
                  <a:srgbClr val="0070C0"/>
                </a:solidFill>
              </a:rPr>
              <a:t>LOcHER Hands ON: </a:t>
            </a:r>
            <a:r>
              <a:rPr lang="en-GB" sz="1400" baseline="0" dirty="0"/>
              <a:t>Think of a doughnut with a layer of cream in the middle!!</a:t>
            </a:r>
          </a:p>
          <a:p>
            <a:endParaRPr lang="en-GB" baseline="0" dirty="0"/>
          </a:p>
          <a:p>
            <a:endParaRPr lang="en-GB" baseline="0" dirty="0"/>
          </a:p>
          <a:p>
            <a:r>
              <a:rPr lang="en-GB" sz="1400" baseline="0" dirty="0"/>
              <a:t>If you can handle the doughnut carefully, the cream in the middle should be in place. Once you apply significant force using clumsy technique to the doughnut, cream could seep out. Once that happens, you will not get the cream back in place as it was. Same thing goes with a damaged disc (putty).</a:t>
            </a:r>
          </a:p>
          <a:p>
            <a:endParaRPr lang="en-GB" sz="1400" baseline="0" dirty="0"/>
          </a:p>
          <a:p>
            <a:r>
              <a:rPr lang="en-GB" sz="1400" baseline="0" dirty="0"/>
              <a:t>Hazardous manual handling can cause similar effect to the spongy putty. In medical term, it is “herniated disc.” </a:t>
            </a:r>
          </a:p>
          <a:p>
            <a:endParaRPr lang="en-GB" sz="1400" baseline="0" dirty="0"/>
          </a:p>
          <a:p>
            <a:r>
              <a:rPr lang="en-GB" sz="1400" baseline="0" dirty="0"/>
              <a:t>If the putty is damaged, the shock absorption/cushioning provided by the putty would be gone or seriously reduced. Furthermore, bones that adjoining the damaged putty may become damaged by abrasion, leading to damaged bones, nerves and ligaments. Just, imagine riding a bike with and without air in its wheels.</a:t>
            </a:r>
          </a:p>
          <a:p>
            <a:endParaRPr lang="en-GB" sz="1400" baseline="0" dirty="0"/>
          </a:p>
          <a:p>
            <a:r>
              <a:rPr lang="en-GB" baseline="0" dirty="0"/>
              <a:t>So, in summary </a:t>
            </a:r>
            <a:r>
              <a:rPr lang="en-GB" b="1" baseline="0" dirty="0"/>
              <a:t>prolonged , and cumulative hazardous manual handling can cause so many problems for the back. </a:t>
            </a:r>
            <a:r>
              <a:rPr lang="en-US" altLang="en-US" b="1" dirty="0"/>
              <a:t>By avoiding repetitive hazardous manual handling at work, you can preserve the health of your back, spine, ligaments and the putty.	</a:t>
            </a:r>
          </a:p>
          <a:p>
            <a:pPr>
              <a:spcBef>
                <a:spcPct val="0"/>
              </a:spcBef>
            </a:pPr>
            <a:endParaRPr lang="en-US" sz="1400" baseline="0" dirty="0"/>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11</a:t>
            </a:fld>
            <a:endParaRPr lang="en-GB" dirty="0"/>
          </a:p>
        </p:txBody>
      </p:sp>
      <p:pic>
        <p:nvPicPr>
          <p:cNvPr id="6" name="Picture 5" descr="A picture containing food, snack food, sandwich&#10;&#10;Description automatically generated">
            <a:extLst>
              <a:ext uri="{FF2B5EF4-FFF2-40B4-BE49-F238E27FC236}">
                <a16:creationId xmlns:a16="http://schemas.microsoft.com/office/drawing/2014/main" id="{4759E5C5-FF34-4C19-992E-93D871F45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790" y="4674716"/>
            <a:ext cx="993490" cy="371902"/>
          </a:xfrm>
          <a:prstGeom prst="rect">
            <a:avLst/>
          </a:prstGeom>
        </p:spPr>
      </p:pic>
    </p:spTree>
    <p:extLst>
      <p:ext uri="{BB962C8B-B14F-4D97-AF65-F5344CB8AC3E}">
        <p14:creationId xmlns:p14="http://schemas.microsoft.com/office/powerpoint/2010/main" val="1325492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12</a:t>
            </a:fld>
            <a:endParaRPr lang="en-GB" dirty="0"/>
          </a:p>
        </p:txBody>
      </p:sp>
    </p:spTree>
    <p:extLst>
      <p:ext uri="{BB962C8B-B14F-4D97-AF65-F5344CB8AC3E}">
        <p14:creationId xmlns:p14="http://schemas.microsoft.com/office/powerpoint/2010/main" val="1843675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13</a:t>
            </a:fld>
            <a:endParaRPr lang="en-GB" dirty="0"/>
          </a:p>
        </p:txBody>
      </p:sp>
    </p:spTree>
    <p:extLst>
      <p:ext uri="{BB962C8B-B14F-4D97-AF65-F5344CB8AC3E}">
        <p14:creationId xmlns:p14="http://schemas.microsoft.com/office/powerpoint/2010/main" val="72838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847860"/>
          </a:xfrm>
        </p:spPr>
        <p:txBody>
          <a:bodyPr/>
          <a:lstStyle/>
          <a:p>
            <a:r>
              <a:rPr lang="en-GB" sz="1600" dirty="0">
                <a:latin typeface="Arial" panose="020B0604020202020204" pitchFamily="34" charset="0"/>
                <a:cs typeface="Arial" panose="020B0604020202020204" pitchFamily="34" charset="0"/>
              </a:rPr>
              <a:t>There are many reasons why the regulations do not define HMH. For example:</a:t>
            </a:r>
          </a:p>
          <a:p>
            <a:r>
              <a:rPr lang="en-GB" sz="1600" u="sng" dirty="0">
                <a:latin typeface="Arial" panose="020B0604020202020204" pitchFamily="34" charset="0"/>
                <a:cs typeface="Arial" panose="020B0604020202020204" pitchFamily="34" charset="0"/>
              </a:rPr>
              <a:t>Individuals are different</a:t>
            </a:r>
            <a:r>
              <a:rPr lang="en-GB" sz="1600" dirty="0">
                <a:latin typeface="Arial" panose="020B0604020202020204" pitchFamily="34" charset="0"/>
                <a:cs typeface="Arial" panose="020B0604020202020204" pitchFamily="34" charset="0"/>
              </a:rPr>
              <a:t>, for example gender, physical fitness and height;</a:t>
            </a:r>
          </a:p>
          <a:p>
            <a:r>
              <a:rPr lang="en-GB" sz="1600" dirty="0">
                <a:latin typeface="Arial" panose="020B0604020202020204" pitchFamily="34" charset="0"/>
                <a:cs typeface="Arial" panose="020B0604020202020204" pitchFamily="34" charset="0"/>
              </a:rPr>
              <a:t>The </a:t>
            </a:r>
            <a:r>
              <a:rPr lang="en-GB" sz="1600" u="sng" dirty="0">
                <a:latin typeface="Arial" panose="020B0604020202020204" pitchFamily="34" charset="0"/>
                <a:cs typeface="Arial" panose="020B0604020202020204" pitchFamily="34" charset="0"/>
              </a:rPr>
              <a:t>way a load could be packaged </a:t>
            </a:r>
            <a:r>
              <a:rPr lang="en-GB" sz="1600" dirty="0">
                <a:latin typeface="Arial" panose="020B0604020202020204" pitchFamily="34" charset="0"/>
                <a:cs typeface="Arial" panose="020B0604020202020204" pitchFamily="34" charset="0"/>
              </a:rPr>
              <a:t>– irregular shape, weight on one side;</a:t>
            </a:r>
          </a:p>
          <a:p>
            <a:r>
              <a:rPr lang="en-GB" sz="1600" dirty="0">
                <a:latin typeface="Arial" panose="020B0604020202020204" pitchFamily="34" charset="0"/>
                <a:cs typeface="Arial" panose="020B0604020202020204" pitchFamily="34" charset="0"/>
              </a:rPr>
              <a:t>The </a:t>
            </a:r>
            <a:r>
              <a:rPr lang="en-GB" sz="1600" u="sng" dirty="0">
                <a:latin typeface="Arial" panose="020B0604020202020204" pitchFamily="34" charset="0"/>
                <a:cs typeface="Arial" panose="020B0604020202020204" pitchFamily="34" charset="0"/>
              </a:rPr>
              <a:t>weight of the load </a:t>
            </a:r>
            <a:r>
              <a:rPr lang="en-GB" sz="1600" dirty="0">
                <a:latin typeface="Arial" panose="020B0604020202020204" pitchFamily="34" charset="0"/>
                <a:cs typeface="Arial" panose="020B0604020202020204" pitchFamily="34" charset="0"/>
              </a:rPr>
              <a:t>and so on.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A whole host of variable factors make it difficult to legally define HMH. If we do, it could create a field day for lawyers.</a:t>
            </a:r>
          </a:p>
          <a:p>
            <a:r>
              <a:rPr lang="en-GB" sz="1600" dirty="0">
                <a:latin typeface="Arial" panose="020B0604020202020204" pitchFamily="34" charset="0"/>
                <a:cs typeface="Arial" panose="020B0604020202020204" pitchFamily="34" charset="0"/>
              </a:rPr>
              <a:t>But the law and its guidance provides help to identify HMH operations/activities/tasks/jobs. In this presentation, “Rules of Thumb” are described to help you understand and identify HMH. </a:t>
            </a:r>
          </a:p>
        </p:txBody>
      </p:sp>
      <p:sp>
        <p:nvSpPr>
          <p:cNvPr id="4" name="Slide Number Placeholder 3"/>
          <p:cNvSpPr>
            <a:spLocks noGrp="1"/>
          </p:cNvSpPr>
          <p:nvPr>
            <p:ph type="sldNum" sz="quarter" idx="5"/>
          </p:nvPr>
        </p:nvSpPr>
        <p:spPr/>
        <p:txBody>
          <a:bodyPr/>
          <a:lstStyle/>
          <a:p>
            <a:fld id="{A89503B5-BBC3-487F-A7EF-70AB569E06E3}" type="slidenum">
              <a:rPr lang="en-GB" smtClean="0"/>
              <a:t>14</a:t>
            </a:fld>
            <a:endParaRPr lang="en-GB" dirty="0"/>
          </a:p>
        </p:txBody>
      </p:sp>
    </p:spTree>
    <p:extLst>
      <p:ext uri="{BB962C8B-B14F-4D97-AF65-F5344CB8AC3E}">
        <p14:creationId xmlns:p14="http://schemas.microsoft.com/office/powerpoint/2010/main" val="236966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You do not need to know all the great details of the law, that is for the employer. In this presentation, we have given you rules-of-thumb.</a:t>
            </a:r>
          </a:p>
        </p:txBody>
      </p:sp>
      <p:sp>
        <p:nvSpPr>
          <p:cNvPr id="4" name="Slide Number Placeholder 3"/>
          <p:cNvSpPr>
            <a:spLocks noGrp="1"/>
          </p:cNvSpPr>
          <p:nvPr>
            <p:ph type="sldNum" sz="quarter" idx="5"/>
          </p:nvPr>
        </p:nvSpPr>
        <p:spPr/>
        <p:txBody>
          <a:bodyPr/>
          <a:lstStyle/>
          <a:p>
            <a:fld id="{A89503B5-BBC3-487F-A7EF-70AB569E06E3}" type="slidenum">
              <a:rPr lang="en-GB" smtClean="0"/>
              <a:t>15</a:t>
            </a:fld>
            <a:endParaRPr lang="en-GB" dirty="0"/>
          </a:p>
        </p:txBody>
      </p:sp>
    </p:spTree>
    <p:extLst>
      <p:ext uri="{BB962C8B-B14F-4D97-AF65-F5344CB8AC3E}">
        <p14:creationId xmlns:p14="http://schemas.microsoft.com/office/powerpoint/2010/main" val="2679062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Slides 16-20, look at the green headings. And keep them in mind. The rest are handy list for your reference.</a:t>
            </a:r>
          </a:p>
        </p:txBody>
      </p:sp>
      <p:sp>
        <p:nvSpPr>
          <p:cNvPr id="4" name="Slide Number Placeholder 3"/>
          <p:cNvSpPr>
            <a:spLocks noGrp="1"/>
          </p:cNvSpPr>
          <p:nvPr>
            <p:ph type="sldNum" sz="quarter" idx="5"/>
          </p:nvPr>
        </p:nvSpPr>
        <p:spPr/>
        <p:txBody>
          <a:bodyPr/>
          <a:lstStyle/>
          <a:p>
            <a:fld id="{A89503B5-BBC3-487F-A7EF-70AB569E06E3}" type="slidenum">
              <a:rPr lang="en-GB" smtClean="0"/>
              <a:t>16</a:t>
            </a:fld>
            <a:endParaRPr lang="en-GB" dirty="0"/>
          </a:p>
        </p:txBody>
      </p:sp>
    </p:spTree>
    <p:extLst>
      <p:ext uri="{BB962C8B-B14F-4D97-AF65-F5344CB8AC3E}">
        <p14:creationId xmlns:p14="http://schemas.microsoft.com/office/powerpoint/2010/main" val="494728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Not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17</a:t>
            </a:fld>
            <a:endParaRPr lang="en-GB" dirty="0"/>
          </a:p>
        </p:txBody>
      </p:sp>
    </p:spTree>
    <p:extLst>
      <p:ext uri="{BB962C8B-B14F-4D97-AF65-F5344CB8AC3E}">
        <p14:creationId xmlns:p14="http://schemas.microsoft.com/office/powerpoint/2010/main" val="2082717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18</a:t>
            </a:fld>
            <a:endParaRPr lang="en-GB" dirty="0"/>
          </a:p>
        </p:txBody>
      </p:sp>
    </p:spTree>
    <p:extLst>
      <p:ext uri="{BB962C8B-B14F-4D97-AF65-F5344CB8AC3E}">
        <p14:creationId xmlns:p14="http://schemas.microsoft.com/office/powerpoint/2010/main" val="140454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19</a:t>
            </a:fld>
            <a:endParaRPr lang="en-GB" dirty="0"/>
          </a:p>
        </p:txBody>
      </p:sp>
    </p:spTree>
    <p:extLst>
      <p:ext uri="{BB962C8B-B14F-4D97-AF65-F5344CB8AC3E}">
        <p14:creationId xmlns:p14="http://schemas.microsoft.com/office/powerpoint/2010/main" val="294426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1901073"/>
          </a:xfrm>
        </p:spPr>
        <p:txBody>
          <a:bodyPr/>
          <a:lstStyle/>
          <a:p>
            <a:r>
              <a:rPr lang="en-GB" sz="1000" dirty="0">
                <a:latin typeface="Arial" panose="020B0604020202020204" pitchFamily="34" charset="0"/>
                <a:cs typeface="Arial" panose="020B0604020202020204" pitchFamily="34" charset="0"/>
              </a:rPr>
              <a:t>No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2</a:t>
            </a:fld>
            <a:endParaRPr lang="en-GB" dirty="0"/>
          </a:p>
        </p:txBody>
      </p:sp>
    </p:spTree>
    <p:extLst>
      <p:ext uri="{BB962C8B-B14F-4D97-AF65-F5344CB8AC3E}">
        <p14:creationId xmlns:p14="http://schemas.microsoft.com/office/powerpoint/2010/main" val="2949468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20</a:t>
            </a:fld>
            <a:endParaRPr lang="en-GB" dirty="0"/>
          </a:p>
        </p:txBody>
      </p:sp>
    </p:spTree>
    <p:extLst>
      <p:ext uri="{BB962C8B-B14F-4D97-AF65-F5344CB8AC3E}">
        <p14:creationId xmlns:p14="http://schemas.microsoft.com/office/powerpoint/2010/main" val="461823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pPr lvl="0"/>
            <a:r>
              <a:rPr lang="en-GB" b="1" dirty="0"/>
              <a:t>There are a variety manual handling aids to help reduce the risk</a:t>
            </a:r>
            <a:endParaRPr lang="en-GB" dirty="0"/>
          </a:p>
          <a:p>
            <a:r>
              <a:rPr lang="en-GB" b="1" dirty="0"/>
              <a:t>Pictorial illustrations can be seen in HSE publication – </a:t>
            </a:r>
          </a:p>
          <a:p>
            <a:r>
              <a:rPr lang="en-GB" b="1" dirty="0"/>
              <a:t>“</a:t>
            </a:r>
            <a:r>
              <a:rPr lang="en-GB" dirty="0"/>
              <a:t>Making the best use of  lifting and handling aids” (INDG398)</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21</a:t>
            </a:fld>
            <a:endParaRPr lang="en-GB" dirty="0"/>
          </a:p>
        </p:txBody>
      </p:sp>
    </p:spTree>
    <p:extLst>
      <p:ext uri="{BB962C8B-B14F-4D97-AF65-F5344CB8AC3E}">
        <p14:creationId xmlns:p14="http://schemas.microsoft.com/office/powerpoint/2010/main" val="4277979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22</a:t>
            </a:fld>
            <a:endParaRPr lang="en-GB" dirty="0"/>
          </a:p>
        </p:txBody>
      </p:sp>
    </p:spTree>
    <p:extLst>
      <p:ext uri="{BB962C8B-B14F-4D97-AF65-F5344CB8AC3E}">
        <p14:creationId xmlns:p14="http://schemas.microsoft.com/office/powerpoint/2010/main" val="973806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9114"/>
            <a:ext cx="5486400" cy="4156172"/>
          </a:xfrm>
        </p:spPr>
        <p:txBody>
          <a:bodyPr/>
          <a:lstStyle/>
          <a:p>
            <a:pPr>
              <a:spcBef>
                <a:spcPct val="0"/>
              </a:spcBef>
              <a:defRPr/>
            </a:pPr>
            <a:r>
              <a:rPr lang="en-US" altLang="en-US" sz="1600" dirty="0">
                <a:latin typeface="Arial" pitchFamily="34" charset="0"/>
                <a:cs typeface="Arial" pitchFamily="34" charset="0"/>
              </a:rPr>
              <a:t>Make sure, you think about the lifting, moving and unloading as a whole task. Any one of these can become hazardous manual handling.</a:t>
            </a:r>
          </a:p>
          <a:p>
            <a:pPr>
              <a:spcBef>
                <a:spcPct val="0"/>
              </a:spcBef>
              <a:defRPr/>
            </a:pPr>
            <a:endParaRPr lang="en-US" altLang="en-US" sz="1600" dirty="0">
              <a:latin typeface="Arial" pitchFamily="34" charset="0"/>
              <a:cs typeface="Arial" pitchFamily="34" charset="0"/>
            </a:endParaRPr>
          </a:p>
          <a:p>
            <a:pPr>
              <a:spcBef>
                <a:spcPct val="0"/>
              </a:spcBef>
              <a:defRPr/>
            </a:pPr>
            <a:r>
              <a:rPr lang="en-US" altLang="en-US" sz="1600" dirty="0">
                <a:latin typeface="Arial" pitchFamily="34" charset="0"/>
                <a:cs typeface="Arial" pitchFamily="34" charset="0"/>
              </a:rPr>
              <a:t>Test the load weight by lightly rocking the load – if it is too heavy do not attempt to lift and seek advice or help. </a:t>
            </a:r>
          </a:p>
          <a:p>
            <a:pPr>
              <a:spcBef>
                <a:spcPct val="0"/>
              </a:spcBef>
              <a:defRPr/>
            </a:pPr>
            <a:r>
              <a:rPr lang="en-US" altLang="en-US" sz="1600" dirty="0">
                <a:latin typeface="Arial" pitchFamily="34" charset="0"/>
                <a:cs typeface="Arial" pitchFamily="34" charset="0"/>
              </a:rPr>
              <a:t>Think whether, you need help with handling the load?  </a:t>
            </a:r>
          </a:p>
          <a:p>
            <a:pPr>
              <a:spcBef>
                <a:spcPct val="0"/>
              </a:spcBef>
              <a:defRPr/>
            </a:pPr>
            <a:r>
              <a:rPr lang="en-US" altLang="en-US" sz="1600" dirty="0">
                <a:latin typeface="Arial" pitchFamily="34" charset="0"/>
                <a:cs typeface="Arial" pitchFamily="34" charset="0"/>
              </a:rPr>
              <a:t>Remove obstructions such as discarded wrapping materials. </a:t>
            </a:r>
          </a:p>
          <a:p>
            <a:pPr>
              <a:spcBef>
                <a:spcPct val="0"/>
              </a:spcBef>
              <a:defRPr/>
            </a:pPr>
            <a:r>
              <a:rPr lang="en-US" altLang="en-US" sz="1600" dirty="0">
                <a:latin typeface="Arial" pitchFamily="34" charset="0"/>
                <a:cs typeface="Arial" pitchFamily="34" charset="0"/>
              </a:rPr>
              <a:t>Think about the best way of lifting the load.  </a:t>
            </a:r>
          </a:p>
          <a:p>
            <a:pPr>
              <a:spcBef>
                <a:spcPct val="0"/>
              </a:spcBef>
              <a:defRPr/>
            </a:pPr>
            <a:r>
              <a:rPr lang="en-US" altLang="en-US" sz="1600" dirty="0">
                <a:latin typeface="Arial" pitchFamily="34" charset="0"/>
                <a:cs typeface="Arial" pitchFamily="34" charset="0"/>
              </a:rPr>
              <a:t>For a long lift ‑ such as floor to shoulder height ‑ consider resting the load mid‑way on a table or bench in order to change grip.</a:t>
            </a:r>
          </a:p>
          <a:p>
            <a:pPr>
              <a:spcBef>
                <a:spcPct val="0"/>
              </a:spcBef>
            </a:pPr>
            <a:r>
              <a:rPr lang="en-US" altLang="en-US" sz="1600" dirty="0">
                <a:latin typeface="Arial" pitchFamily="34" charset="0"/>
                <a:cs typeface="Arial" pitchFamily="34" charset="0"/>
              </a:rPr>
              <a:t>Think, does it really need a manual lift. Could it be made easy by using an appropriate handling aid.</a:t>
            </a:r>
            <a:endParaRPr lang="en-GB"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23</a:t>
            </a:fld>
            <a:endParaRPr lang="en-GB" dirty="0"/>
          </a:p>
        </p:txBody>
      </p:sp>
    </p:spTree>
    <p:extLst>
      <p:ext uri="{BB962C8B-B14F-4D97-AF65-F5344CB8AC3E}">
        <p14:creationId xmlns:p14="http://schemas.microsoft.com/office/powerpoint/2010/main" val="354467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pPr>
              <a:spcBef>
                <a:spcPct val="0"/>
              </a:spcBef>
              <a:defRPr/>
            </a:pPr>
            <a:r>
              <a:rPr lang="en-US" altLang="en-US" sz="1800" dirty="0">
                <a:latin typeface="Arial" pitchFamily="34" charset="0"/>
                <a:cs typeface="Arial" pitchFamily="34" charset="0"/>
              </a:rPr>
              <a:t>Have the feet slightly apart with one leg slightly forward to help maintain balance (alongside the load if it is on the ground).  </a:t>
            </a:r>
          </a:p>
          <a:p>
            <a:pPr>
              <a:spcBef>
                <a:spcPct val="0"/>
              </a:spcBef>
              <a:defRPr/>
            </a:pPr>
            <a:r>
              <a:rPr lang="en-US" altLang="en-US" sz="1800" dirty="0">
                <a:latin typeface="Arial" pitchFamily="34" charset="0"/>
                <a:cs typeface="Arial" pitchFamily="34" charset="0"/>
              </a:rPr>
              <a:t>Be prepared to move your feet during the lift to maintain a stable posture.</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24</a:t>
            </a:fld>
            <a:endParaRPr lang="en-GB" dirty="0"/>
          </a:p>
        </p:txBody>
      </p:sp>
    </p:spTree>
    <p:extLst>
      <p:ext uri="{BB962C8B-B14F-4D97-AF65-F5344CB8AC3E}">
        <p14:creationId xmlns:p14="http://schemas.microsoft.com/office/powerpoint/2010/main" val="587969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pPr>
              <a:spcBef>
                <a:spcPct val="0"/>
              </a:spcBef>
              <a:defRPr/>
            </a:pPr>
            <a:r>
              <a:rPr lang="en-US" altLang="en-US" sz="1600" dirty="0">
                <a:latin typeface="Arial" pitchFamily="34" charset="0"/>
                <a:cs typeface="Arial" pitchFamily="34" charset="0"/>
              </a:rPr>
              <a:t>Keep the heaviest side of the load next to your body.  </a:t>
            </a:r>
          </a:p>
          <a:p>
            <a:pPr>
              <a:spcBef>
                <a:spcPct val="0"/>
              </a:spcBef>
              <a:defRPr/>
            </a:pPr>
            <a:r>
              <a:rPr lang="en-US" altLang="en-US" sz="1600" dirty="0">
                <a:latin typeface="Arial" pitchFamily="34" charset="0"/>
                <a:cs typeface="Arial" pitchFamily="34" charset="0"/>
              </a:rPr>
              <a:t>If a close approach to the load is not possible try sliding it towards you before attempting to lift it.</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25</a:t>
            </a:fld>
            <a:endParaRPr lang="en-GB" dirty="0"/>
          </a:p>
        </p:txBody>
      </p:sp>
    </p:spTree>
    <p:extLst>
      <p:ext uri="{BB962C8B-B14F-4D97-AF65-F5344CB8AC3E}">
        <p14:creationId xmlns:p14="http://schemas.microsoft.com/office/powerpoint/2010/main" val="3174012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pPr>
              <a:spcBef>
                <a:spcPct val="0"/>
              </a:spcBef>
              <a:defRPr/>
            </a:pPr>
            <a:r>
              <a:rPr lang="en-US" altLang="en-US" sz="1600" dirty="0">
                <a:latin typeface="Arial" pitchFamily="34" charset="0"/>
                <a:cs typeface="Arial" pitchFamily="34" charset="0"/>
              </a:rPr>
              <a:t>The distance of the load from the spine at waist height is an important factor in the overall load on your spine and back muscles.  </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26</a:t>
            </a:fld>
            <a:endParaRPr lang="en-GB" dirty="0"/>
          </a:p>
        </p:txBody>
      </p:sp>
    </p:spTree>
    <p:extLst>
      <p:ext uri="{BB962C8B-B14F-4D97-AF65-F5344CB8AC3E}">
        <p14:creationId xmlns:p14="http://schemas.microsoft.com/office/powerpoint/2010/main" val="157169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27</a:t>
            </a:fld>
            <a:endParaRPr lang="en-GB" dirty="0"/>
          </a:p>
        </p:txBody>
      </p:sp>
    </p:spTree>
    <p:extLst>
      <p:ext uri="{BB962C8B-B14F-4D97-AF65-F5344CB8AC3E}">
        <p14:creationId xmlns:p14="http://schemas.microsoft.com/office/powerpoint/2010/main" val="301517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600" b="1" dirty="0">
                <a:solidFill>
                  <a:srgbClr val="00B0F0"/>
                </a:solidFill>
                <a:latin typeface="Arial" panose="020B0604020202020204" pitchFamily="34" charset="0"/>
                <a:cs typeface="Arial" panose="020B0604020202020204" pitchFamily="34" charset="0"/>
              </a:rPr>
              <a:t>LOcHER Hands On</a:t>
            </a:r>
          </a:p>
          <a:p>
            <a:r>
              <a:rPr lang="en-GB" sz="1600" dirty="0">
                <a:latin typeface="Arial" panose="020B0604020202020204" pitchFamily="34" charset="0"/>
                <a:cs typeface="Arial" panose="020B0604020202020204" pitchFamily="34" charset="0"/>
              </a:rPr>
              <a:t>You can consider making a poster on manual lifting and putting down based on the information in slides 24 to 29. This poster could be used in your work area. Alternatively, you can do a short film using your mobile.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You and your college can submit for Safety Groups UK award competition on “Innovation through Education”</a:t>
            </a: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28</a:t>
            </a:fld>
            <a:endParaRPr lang="en-GB" dirty="0"/>
          </a:p>
        </p:txBody>
      </p:sp>
    </p:spTree>
    <p:extLst>
      <p:ext uri="{BB962C8B-B14F-4D97-AF65-F5344CB8AC3E}">
        <p14:creationId xmlns:p14="http://schemas.microsoft.com/office/powerpoint/2010/main" val="1648287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29</a:t>
            </a:fld>
            <a:endParaRPr lang="en-GB" dirty="0"/>
          </a:p>
        </p:txBody>
      </p:sp>
    </p:spTree>
    <p:extLst>
      <p:ext uri="{BB962C8B-B14F-4D97-AF65-F5344CB8AC3E}">
        <p14:creationId xmlns:p14="http://schemas.microsoft.com/office/powerpoint/2010/main" val="117192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3"/>
            <a:ext cx="5020756" cy="4098583"/>
          </a:xfrm>
        </p:spPr>
        <p:txBody>
          <a:bodyPr/>
          <a:lstStyle/>
          <a:p>
            <a:r>
              <a:rPr lang="en-GB" sz="1000" b="1" dirty="0" err="1">
                <a:solidFill>
                  <a:srgbClr val="00B0F0"/>
                </a:solidFill>
                <a:latin typeface="Arial" panose="020B0604020202020204" pitchFamily="34" charset="0"/>
                <a:cs typeface="Arial" panose="020B0604020202020204" pitchFamily="34" charset="0"/>
              </a:rPr>
              <a:t>LOcHER</a:t>
            </a:r>
            <a:r>
              <a:rPr lang="en-GB" sz="1000" b="1" dirty="0">
                <a:solidFill>
                  <a:srgbClr val="00B0F0"/>
                </a:solidFill>
                <a:latin typeface="Arial" panose="020B0604020202020204" pitchFamily="34" charset="0"/>
                <a:cs typeface="Arial" panose="020B0604020202020204" pitchFamily="34" charset="0"/>
              </a:rPr>
              <a:t> Hands On: (optional exercise)</a:t>
            </a:r>
          </a:p>
          <a:p>
            <a:endParaRPr lang="en-GB" sz="10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Having read the explanation for manual handling,</a:t>
            </a:r>
          </a:p>
          <a:p>
            <a:r>
              <a:rPr lang="en-GB" sz="1400" dirty="0">
                <a:latin typeface="Arial" panose="020B0604020202020204" pitchFamily="34" charset="0"/>
                <a:cs typeface="Arial" panose="020B0604020202020204" pitchFamily="34" charset="0"/>
              </a:rPr>
              <a:t>List the regular manual handling (MH) activities that you undertake in you work area. Indicate which type of MH is involved (lifting, lowering, pushing etc) . Create a Table as shown below. Then list whether the MH could be made easy by using an aid. This exercise is to help you think about MH. Have a quick look at pictorial book HSE guidance: </a:t>
            </a:r>
            <a:r>
              <a:rPr lang="en-GB" sz="1400" b="1" dirty="0">
                <a:solidFill>
                  <a:srgbClr val="00B0F0"/>
                </a:solidFill>
                <a:latin typeface="Arial" panose="020B0604020202020204" pitchFamily="34" charset="0"/>
                <a:cs typeface="Arial" panose="020B0604020202020204" pitchFamily="34" charset="0"/>
              </a:rPr>
              <a:t>“</a:t>
            </a:r>
            <a:r>
              <a:rPr lang="en-GB" sz="1400" dirty="0">
                <a:solidFill>
                  <a:srgbClr val="00B0F0"/>
                </a:solidFill>
                <a:latin typeface="Arial" panose="020B0604020202020204" pitchFamily="34" charset="0"/>
                <a:cs typeface="Arial" panose="020B0604020202020204" pitchFamily="34" charset="0"/>
              </a:rPr>
              <a:t>Making the best use of  lifting and handling aids” (INDG398)</a:t>
            </a:r>
            <a:endParaRPr lang="en-GB" sz="14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a:p>
            <a:endParaRPr lang="en-GB"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3</a:t>
            </a:fld>
            <a:endParaRPr lang="en-GB" dirty="0"/>
          </a:p>
        </p:txBody>
      </p:sp>
      <p:graphicFrame>
        <p:nvGraphicFramePr>
          <p:cNvPr id="5" name="Table 5">
            <a:extLst>
              <a:ext uri="{FF2B5EF4-FFF2-40B4-BE49-F238E27FC236}">
                <a16:creationId xmlns:a16="http://schemas.microsoft.com/office/drawing/2014/main" id="{011AF17C-110A-4BED-AC37-6C3C7DF0B833}"/>
              </a:ext>
            </a:extLst>
          </p:cNvPr>
          <p:cNvGraphicFramePr>
            <a:graphicFrameLocks noGrp="1"/>
          </p:cNvGraphicFramePr>
          <p:nvPr>
            <p:extLst>
              <p:ext uri="{D42A27DB-BD31-4B8C-83A1-F6EECF244321}">
                <p14:modId xmlns:p14="http://schemas.microsoft.com/office/powerpoint/2010/main" val="3279436934"/>
              </p:ext>
            </p:extLst>
          </p:nvPr>
        </p:nvGraphicFramePr>
        <p:xfrm>
          <a:off x="1172498" y="6871013"/>
          <a:ext cx="4384536" cy="1346200"/>
        </p:xfrm>
        <a:graphic>
          <a:graphicData uri="http://schemas.openxmlformats.org/drawingml/2006/table">
            <a:tbl>
              <a:tblPr firstRow="1" bandRow="1">
                <a:tableStyleId>{5C22544A-7EE6-4342-B048-85BDC9FD1C3A}</a:tableStyleId>
              </a:tblPr>
              <a:tblGrid>
                <a:gridCol w="2098536">
                  <a:extLst>
                    <a:ext uri="{9D8B030D-6E8A-4147-A177-3AD203B41FA5}">
                      <a16:colId xmlns:a16="http://schemas.microsoft.com/office/drawing/2014/main" val="1175382794"/>
                    </a:ext>
                  </a:extLst>
                </a:gridCol>
                <a:gridCol w="2286000">
                  <a:extLst>
                    <a:ext uri="{9D8B030D-6E8A-4147-A177-3AD203B41FA5}">
                      <a16:colId xmlns:a16="http://schemas.microsoft.com/office/drawing/2014/main" val="1799974674"/>
                    </a:ext>
                  </a:extLst>
                </a:gridCol>
              </a:tblGrid>
              <a:tr h="166591">
                <a:tc>
                  <a:txBody>
                    <a:bodyPr/>
                    <a:lstStyle/>
                    <a:p>
                      <a:r>
                        <a:rPr lang="en-GB" sz="900" b="1" dirty="0">
                          <a:latin typeface="Arial" panose="020B0604020202020204" pitchFamily="34" charset="0"/>
                          <a:cs typeface="Arial" panose="020B0604020202020204" pitchFamily="34" charset="0"/>
                        </a:rPr>
                        <a:t>Heavy manual handling activity</a:t>
                      </a:r>
                      <a:endParaRPr lang="en-GB"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latin typeface="Arial" panose="020B0604020202020204" pitchFamily="34" charset="0"/>
                          <a:cs typeface="Arial" panose="020B0604020202020204" pitchFamily="34" charset="0"/>
                        </a:rPr>
                        <a:t>Can an aid be used to make the job easy</a:t>
                      </a:r>
                      <a:endParaRPr lang="en-GB" dirty="0"/>
                    </a:p>
                  </a:txBody>
                  <a:tcPr/>
                </a:tc>
                <a:extLst>
                  <a:ext uri="{0D108BD9-81ED-4DB2-BD59-A6C34878D82A}">
                    <a16:rowId xmlns:a16="http://schemas.microsoft.com/office/drawing/2014/main" val="1296593128"/>
                  </a:ext>
                </a:extLst>
              </a:tr>
              <a:tr h="316107">
                <a:tc>
                  <a:txBody>
                    <a:bodyPr/>
                    <a:lstStyle/>
                    <a:p>
                      <a:r>
                        <a:rPr lang="en-GB" sz="800" dirty="0">
                          <a:latin typeface="Arial" panose="020B0604020202020204" pitchFamily="34" charset="0"/>
                          <a:cs typeface="Arial" panose="020B0604020202020204" pitchFamily="34" charset="0"/>
                        </a:rPr>
                        <a:t>e.g. Lifting a starter motor out of a car engine compartment</a:t>
                      </a:r>
                    </a:p>
                    <a:p>
                      <a:endParaRPr lang="en-GB"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Using a hoist (an engine hoist, smaller tripod hoist</a:t>
                      </a:r>
                    </a:p>
                    <a:p>
                      <a:endParaRPr lang="en-GB" dirty="0"/>
                    </a:p>
                  </a:txBody>
                  <a:tcPr/>
                </a:tc>
                <a:extLst>
                  <a:ext uri="{0D108BD9-81ED-4DB2-BD59-A6C34878D82A}">
                    <a16:rowId xmlns:a16="http://schemas.microsoft.com/office/drawing/2014/main" val="724609307"/>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57312919"/>
                  </a:ext>
                </a:extLst>
              </a:tr>
            </a:tbl>
          </a:graphicData>
        </a:graphic>
      </p:graphicFrame>
    </p:spTree>
    <p:extLst>
      <p:ext uri="{BB962C8B-B14F-4D97-AF65-F5344CB8AC3E}">
        <p14:creationId xmlns:p14="http://schemas.microsoft.com/office/powerpoint/2010/main" val="969284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30</a:t>
            </a:fld>
            <a:endParaRPr lang="en-GB" dirty="0"/>
          </a:p>
        </p:txBody>
      </p:sp>
    </p:spTree>
    <p:extLst>
      <p:ext uri="{BB962C8B-B14F-4D97-AF65-F5344CB8AC3E}">
        <p14:creationId xmlns:p14="http://schemas.microsoft.com/office/powerpoint/2010/main" val="464253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1517" y="4720307"/>
            <a:ext cx="4443267" cy="4680520"/>
          </a:xfrm>
        </p:spPr>
        <p:txBody>
          <a:bodyPr/>
          <a:lstStyle/>
          <a:p>
            <a:r>
              <a:rPr lang="en-GB" sz="1000" i="1" dirty="0">
                <a:solidFill>
                  <a:srgbClr val="00B050"/>
                </a:solidFill>
              </a:rPr>
              <a:t>Not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a:xfrm>
            <a:off x="4838007" y="8776653"/>
            <a:ext cx="1602770" cy="458787"/>
          </a:xfrm>
        </p:spPr>
        <p:txBody>
          <a:bodyPr/>
          <a:lstStyle/>
          <a:p>
            <a:fld id="{050E7122-D7FA-4572-818A-D70EEFFCB670}" type="slidenum">
              <a:rPr lang="en-GB" smtClean="0"/>
              <a:t>31</a:t>
            </a:fld>
            <a:endParaRPr lang="en-GB" dirty="0"/>
          </a:p>
        </p:txBody>
      </p:sp>
    </p:spTree>
    <p:extLst>
      <p:ext uri="{BB962C8B-B14F-4D97-AF65-F5344CB8AC3E}">
        <p14:creationId xmlns:p14="http://schemas.microsoft.com/office/powerpoint/2010/main" val="1582099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51517" y="4720307"/>
            <a:ext cx="4443267" cy="4680520"/>
          </a:xfrm>
        </p:spPr>
        <p:txBody>
          <a:bodyPr/>
          <a:lstStyle/>
          <a:p>
            <a:r>
              <a:rPr lang="en-GB" sz="1000" i="1" dirty="0">
                <a:solidFill>
                  <a:srgbClr val="00B050"/>
                </a:solidFill>
              </a:rPr>
              <a:t>Not Notes for this slide</a:t>
            </a:r>
          </a:p>
        </p:txBody>
      </p:sp>
      <p:sp>
        <p:nvSpPr>
          <p:cNvPr id="5" name="Rectangle 4"/>
          <p:cNvSpPr/>
          <p:nvPr/>
        </p:nvSpPr>
        <p:spPr>
          <a:xfrm>
            <a:off x="960419" y="4687804"/>
            <a:ext cx="5041761" cy="1015663"/>
          </a:xfrm>
          <a:prstGeom prst="rect">
            <a:avLst/>
          </a:prstGeom>
        </p:spPr>
        <p:txBody>
          <a:bodyPr wrap="square">
            <a:spAutoFit/>
          </a:bodyPr>
          <a:lstStyle/>
          <a:p>
            <a:endParaRPr lang="en-GB" sz="1000" dirty="0"/>
          </a:p>
          <a:p>
            <a:endParaRPr lang="en-GB" sz="1000" dirty="0"/>
          </a:p>
          <a:p>
            <a:endParaRPr lang="en-GB" sz="1000" dirty="0"/>
          </a:p>
          <a:p>
            <a:endParaRPr lang="en-GB" sz="1000" dirty="0"/>
          </a:p>
          <a:p>
            <a:endParaRPr lang="en-GB" sz="1000" dirty="0"/>
          </a:p>
          <a:p>
            <a:endParaRPr lang="en-GB" sz="1000" dirty="0"/>
          </a:p>
        </p:txBody>
      </p:sp>
      <p:sp>
        <p:nvSpPr>
          <p:cNvPr id="6" name="Slide Number Placeholder 5">
            <a:extLst>
              <a:ext uri="{FF2B5EF4-FFF2-40B4-BE49-F238E27FC236}">
                <a16:creationId xmlns:a16="http://schemas.microsoft.com/office/drawing/2014/main" id="{B7BF1BBF-C6FC-4337-B512-D85705F7EA5C}"/>
              </a:ext>
            </a:extLst>
          </p:cNvPr>
          <p:cNvSpPr>
            <a:spLocks noGrp="1"/>
          </p:cNvSpPr>
          <p:nvPr>
            <p:ph type="sldNum" sz="quarter" idx="5"/>
          </p:nvPr>
        </p:nvSpPr>
        <p:spPr>
          <a:xfrm>
            <a:off x="4838007" y="8776653"/>
            <a:ext cx="1602770" cy="458787"/>
          </a:xfrm>
        </p:spPr>
        <p:txBody>
          <a:bodyPr/>
          <a:lstStyle/>
          <a:p>
            <a:fld id="{050E7122-D7FA-4572-818A-D70EEFFCB670}" type="slidenum">
              <a:rPr lang="en-GB" smtClean="0"/>
              <a:t>32</a:t>
            </a:fld>
            <a:endParaRPr lang="en-GB" dirty="0"/>
          </a:p>
        </p:txBody>
      </p:sp>
    </p:spTree>
    <p:extLst>
      <p:ext uri="{BB962C8B-B14F-4D97-AF65-F5344CB8AC3E}">
        <p14:creationId xmlns:p14="http://schemas.microsoft.com/office/powerpoint/2010/main" val="412831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9113"/>
            <a:ext cx="5486400" cy="4187073"/>
          </a:xfrm>
        </p:spPr>
        <p:txBody>
          <a:bodyPr/>
          <a:lstStyle/>
          <a:p>
            <a:r>
              <a:rPr lang="en-GB" sz="1400" dirty="0">
                <a:latin typeface="Arial" panose="020B0604020202020204" pitchFamily="34" charset="0"/>
                <a:cs typeface="Arial" panose="020B0604020202020204" pitchFamily="34" charset="0"/>
              </a:rPr>
              <a:t>Sadly hazardous manual handling takes place in many work places and without any precautions. You see examples on this slide.</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Moving books:</a:t>
            </a:r>
            <a:r>
              <a:rPr lang="en-GB" sz="1400" dirty="0">
                <a:latin typeface="Arial" panose="020B0604020202020204" pitchFamily="34" charset="0"/>
                <a:cs typeface="Arial" panose="020B0604020202020204" pitchFamily="34" charset="0"/>
              </a:rPr>
              <a:t> although it seems silly to move books from one place to another in the way shown. It often happens. There are various ways of doing this job. </a:t>
            </a:r>
          </a:p>
          <a:p>
            <a:r>
              <a:rPr lang="en-GB" sz="1400" dirty="0">
                <a:latin typeface="Arial" panose="020B0604020202020204" pitchFamily="34" charset="0"/>
                <a:cs typeface="Arial" panose="020B0604020202020204" pitchFamily="34" charset="0"/>
              </a:rPr>
              <a:t>What are the alternative ways </a:t>
            </a:r>
            <a:r>
              <a:rPr lang="en-GB" sz="1400" i="1" dirty="0">
                <a:latin typeface="Arial" panose="020B0604020202020204" pitchFamily="34" charset="0"/>
                <a:cs typeface="Arial" panose="020B0604020202020204" pitchFamily="34" charset="0"/>
              </a:rPr>
              <a:t>(using a wheeled trolly; dividing the load into small chunks, sorting the sizes to make it easy to handle)</a:t>
            </a:r>
          </a:p>
          <a:p>
            <a:endParaRPr lang="en-GB" sz="1400" i="1" dirty="0">
              <a:latin typeface="Arial" panose="020B0604020202020204" pitchFamily="34" charset="0"/>
              <a:cs typeface="Arial" panose="020B0604020202020204" pitchFamily="34" charset="0"/>
            </a:endParaRPr>
          </a:p>
          <a:p>
            <a:r>
              <a:rPr lang="en-GB" sz="1400" b="1" i="1" dirty="0">
                <a:latin typeface="Arial" panose="020B0604020202020204" pitchFamily="34" charset="0"/>
                <a:cs typeface="Arial" panose="020B0604020202020204" pitchFamily="34" charset="0"/>
              </a:rPr>
              <a:t>Moving boxes </a:t>
            </a:r>
            <a:r>
              <a:rPr lang="en-GB" sz="1400" i="1" dirty="0">
                <a:latin typeface="Arial" panose="020B0604020202020204" pitchFamily="34" charset="0"/>
                <a:cs typeface="Arial" panose="020B0604020202020204" pitchFamily="34" charset="0"/>
              </a:rPr>
              <a:t>from one floor to another: There are purposely designed trollies to undertake one-off jobs or irregular jobs like this.</a:t>
            </a:r>
          </a:p>
          <a:p>
            <a:endParaRPr lang="en-GB" sz="1400" i="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Carrying baby elephant:</a:t>
            </a:r>
            <a:r>
              <a:rPr lang="en-GB" sz="1400" dirty="0">
                <a:latin typeface="Arial" panose="020B0604020202020204" pitchFamily="34" charset="0"/>
                <a:cs typeface="Arial" panose="020B0604020202020204" pitchFamily="34" charset="0"/>
              </a:rPr>
              <a:t> It happened.</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Breeze block laying; carrying hot used oil, moving sacks and patients.</a:t>
            </a:r>
            <a:r>
              <a:rPr lang="en-GB" sz="1400" dirty="0">
                <a:latin typeface="Arial" panose="020B0604020202020204" pitchFamily="34" charset="0"/>
                <a:cs typeface="Arial" panose="020B0604020202020204" pitchFamily="34" charset="0"/>
              </a:rPr>
              <a:t> All these activities can present the risk of manual handling injury.</a:t>
            </a:r>
          </a:p>
          <a:p>
            <a:endParaRPr lang="en-GB" sz="1400" i="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a while, we will look at ways of avoiding HMH.</a:t>
            </a:r>
          </a:p>
        </p:txBody>
      </p:sp>
      <p:sp>
        <p:nvSpPr>
          <p:cNvPr id="4" name="Slide Number Placeholder 3"/>
          <p:cNvSpPr>
            <a:spLocks noGrp="1"/>
          </p:cNvSpPr>
          <p:nvPr>
            <p:ph type="sldNum" sz="quarter" idx="5"/>
          </p:nvPr>
        </p:nvSpPr>
        <p:spPr/>
        <p:txBody>
          <a:bodyPr/>
          <a:lstStyle/>
          <a:p>
            <a:fld id="{A89503B5-BBC3-487F-A7EF-70AB569E06E3}" type="slidenum">
              <a:rPr lang="en-GB" smtClean="0"/>
              <a:t>4</a:t>
            </a:fld>
            <a:endParaRPr lang="en-GB" dirty="0"/>
          </a:p>
        </p:txBody>
      </p:sp>
    </p:spTree>
    <p:extLst>
      <p:ext uri="{BB962C8B-B14F-4D97-AF65-F5344CB8AC3E}">
        <p14:creationId xmlns:p14="http://schemas.microsoft.com/office/powerpoint/2010/main" val="396395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So, manual handling injuries are not restricted to heavy load. </a:t>
            </a:r>
          </a:p>
        </p:txBody>
      </p:sp>
      <p:sp>
        <p:nvSpPr>
          <p:cNvPr id="4" name="Slide Number Placeholder 3"/>
          <p:cNvSpPr>
            <a:spLocks noGrp="1"/>
          </p:cNvSpPr>
          <p:nvPr>
            <p:ph type="sldNum" sz="quarter" idx="5"/>
          </p:nvPr>
        </p:nvSpPr>
        <p:spPr/>
        <p:txBody>
          <a:bodyPr/>
          <a:lstStyle/>
          <a:p>
            <a:fld id="{A89503B5-BBC3-487F-A7EF-70AB569E06E3}" type="slidenum">
              <a:rPr lang="en-GB" smtClean="0"/>
              <a:t>5</a:t>
            </a:fld>
            <a:endParaRPr lang="en-GB" dirty="0"/>
          </a:p>
        </p:txBody>
      </p:sp>
    </p:spTree>
    <p:extLst>
      <p:ext uri="{BB962C8B-B14F-4D97-AF65-F5344CB8AC3E}">
        <p14:creationId xmlns:p14="http://schemas.microsoft.com/office/powerpoint/2010/main" val="122050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Our spine and the lower back carry so much of our upper body weight and cope with movements of the upper body. So, lower half becomes a load bearing area and close to the bottom area of the spine.</a:t>
            </a:r>
          </a:p>
        </p:txBody>
      </p:sp>
      <p:sp>
        <p:nvSpPr>
          <p:cNvPr id="4" name="Slide Number Placeholder 3"/>
          <p:cNvSpPr>
            <a:spLocks noGrp="1"/>
          </p:cNvSpPr>
          <p:nvPr>
            <p:ph type="sldNum" sz="quarter" idx="5"/>
          </p:nvPr>
        </p:nvSpPr>
        <p:spPr/>
        <p:txBody>
          <a:bodyPr/>
          <a:lstStyle/>
          <a:p>
            <a:fld id="{A89503B5-BBC3-487F-A7EF-70AB569E06E3}" type="slidenum">
              <a:rPr lang="en-GB" smtClean="0"/>
              <a:t>6</a:t>
            </a:fld>
            <a:endParaRPr lang="en-GB" dirty="0"/>
          </a:p>
        </p:txBody>
      </p:sp>
    </p:spTree>
    <p:extLst>
      <p:ext uri="{BB962C8B-B14F-4D97-AF65-F5344CB8AC3E}">
        <p14:creationId xmlns:p14="http://schemas.microsoft.com/office/powerpoint/2010/main" val="2220067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HSE, </a:t>
            </a:r>
            <a:r>
              <a:rPr lang="en-GB" sz="1400" dirty="0" err="1">
                <a:latin typeface="Arial" panose="020B0604020202020204" pitchFamily="34" charset="0"/>
                <a:cs typeface="Arial" panose="020B0604020202020204" pitchFamily="34" charset="0"/>
              </a:rPr>
              <a:t>LOcHER</a:t>
            </a:r>
            <a:r>
              <a:rPr lang="en-GB" sz="1400" dirty="0">
                <a:latin typeface="Arial" panose="020B0604020202020204" pitchFamily="34" charset="0"/>
                <a:cs typeface="Arial" panose="020B0604020202020204" pitchFamily="34" charset="0"/>
              </a:rPr>
              <a:t> and others want to </a:t>
            </a:r>
            <a:r>
              <a:rPr lang="en-GB" sz="1400" b="1" dirty="0">
                <a:latin typeface="Arial" panose="020B0604020202020204" pitchFamily="34" charset="0"/>
                <a:cs typeface="Arial" panose="020B0604020202020204" pitchFamily="34" charset="0"/>
              </a:rPr>
              <a:t>Help you to be part of the solution and </a:t>
            </a:r>
            <a:r>
              <a:rPr lang="en-GB" sz="1400" b="1" u="sng" dirty="0">
                <a:latin typeface="Arial" panose="020B0604020202020204" pitchFamily="34" charset="0"/>
                <a:cs typeface="Arial" panose="020B0604020202020204" pitchFamily="34" charset="0"/>
              </a:rPr>
              <a:t>Not the statistics.</a:t>
            </a:r>
          </a:p>
          <a:p>
            <a:endParaRPr lang="en-GB" sz="1400" b="1" u="sng" dirty="0">
              <a:latin typeface="Arial" panose="020B0604020202020204" pitchFamily="34" charset="0"/>
              <a:cs typeface="Arial" panose="020B0604020202020204" pitchFamily="34" charset="0"/>
            </a:endParaRPr>
          </a:p>
          <a:p>
            <a:pPr lvl="0"/>
            <a:r>
              <a:rPr lang="en-GB" sz="1400" dirty="0"/>
              <a:t>Every year, nearly 500,000 workers are suffering from MSDs.</a:t>
            </a:r>
          </a:p>
          <a:p>
            <a:pPr lvl="0"/>
            <a:endParaRPr lang="en-GB" sz="1400" dirty="0"/>
          </a:p>
          <a:p>
            <a:pPr lvl="0"/>
            <a:r>
              <a:rPr lang="en-GB" sz="1400" dirty="0"/>
              <a:t>Nearly 9,000,000 working days are lost due to MSDs in GB.</a:t>
            </a:r>
          </a:p>
          <a:p>
            <a:pPr lvl="0"/>
            <a:endParaRPr lang="en-GB" sz="1400" dirty="0"/>
          </a:p>
          <a:p>
            <a:pPr lvl="0"/>
            <a:r>
              <a:rPr lang="en-GB" sz="1400" dirty="0"/>
              <a:t>MSDs account for nearly 30% of all work-related ill health. </a:t>
            </a:r>
          </a:p>
          <a:p>
            <a:pPr lvl="0"/>
            <a:r>
              <a:rPr lang="en-GB" sz="1400" dirty="0"/>
              <a:t>Very big numbers.</a:t>
            </a:r>
          </a:p>
          <a:p>
            <a:pPr lvl="0"/>
            <a:endParaRPr lang="en-GB" sz="1400" dirty="0"/>
          </a:p>
          <a:p>
            <a:pPr lvl="0"/>
            <a:r>
              <a:rPr lang="en-GB" sz="1400" dirty="0"/>
              <a:t>Pain and suffering to many workers and their families.</a:t>
            </a:r>
          </a:p>
          <a:p>
            <a:pPr lvl="0"/>
            <a:endParaRPr lang="en-GB" sz="1400" dirty="0"/>
          </a:p>
          <a:p>
            <a:pPr lvl="0"/>
            <a:r>
              <a:rPr lang="en-GB" sz="1400" dirty="0"/>
              <a:t>NHS is treating/managing potentially avoidable work-related MSDs.</a:t>
            </a:r>
          </a:p>
          <a:p>
            <a:pPr lvl="0"/>
            <a:endParaRPr lang="en-GB" sz="1400" dirty="0"/>
          </a:p>
          <a:p>
            <a:pPr lvl="0"/>
            <a:r>
              <a:rPr lang="en-GB" sz="1400" dirty="0"/>
              <a:t>Economic pain and loss for the workers and society.</a:t>
            </a:r>
          </a:p>
          <a:p>
            <a:endParaRPr lang="en-GB" sz="1400" b="1" u="sng"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9503B5-BBC3-487F-A7EF-70AB569E06E3}" type="slidenum">
              <a:rPr lang="en-GB" smtClean="0"/>
              <a:t>7</a:t>
            </a:fld>
            <a:endParaRPr lang="en-GB" dirty="0"/>
          </a:p>
        </p:txBody>
      </p:sp>
    </p:spTree>
    <p:extLst>
      <p:ext uri="{BB962C8B-B14F-4D97-AF65-F5344CB8AC3E}">
        <p14:creationId xmlns:p14="http://schemas.microsoft.com/office/powerpoint/2010/main" val="843720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No Notes for this slide.</a:t>
            </a:r>
          </a:p>
        </p:txBody>
      </p:sp>
      <p:sp>
        <p:nvSpPr>
          <p:cNvPr id="4" name="Slide Number Placeholder 3"/>
          <p:cNvSpPr>
            <a:spLocks noGrp="1"/>
          </p:cNvSpPr>
          <p:nvPr>
            <p:ph type="sldNum" sz="quarter" idx="5"/>
          </p:nvPr>
        </p:nvSpPr>
        <p:spPr/>
        <p:txBody>
          <a:bodyPr/>
          <a:lstStyle/>
          <a:p>
            <a:fld id="{A89503B5-BBC3-487F-A7EF-70AB569E06E3}" type="slidenum">
              <a:rPr lang="en-GB" smtClean="0"/>
              <a:t>8</a:t>
            </a:fld>
            <a:endParaRPr lang="en-GB" dirty="0"/>
          </a:p>
        </p:txBody>
      </p:sp>
    </p:spTree>
    <p:extLst>
      <p:ext uri="{BB962C8B-B14F-4D97-AF65-F5344CB8AC3E}">
        <p14:creationId xmlns:p14="http://schemas.microsoft.com/office/powerpoint/2010/main" val="3069439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1904" y="4389114"/>
            <a:ext cx="5020756" cy="3611886"/>
          </a:xfrm>
        </p:spPr>
        <p:txBody>
          <a:bodyPr/>
          <a:lstStyle/>
          <a:p>
            <a:r>
              <a:rPr lang="en-GB" sz="1400" dirty="0">
                <a:latin typeface="Arial" panose="020B0604020202020204" pitchFamily="34" charset="0"/>
                <a:cs typeface="Arial" panose="020B0604020202020204" pitchFamily="34" charset="0"/>
              </a:rPr>
              <a:t>Here, a simplified approach is used to explain our spine. </a:t>
            </a:r>
          </a:p>
        </p:txBody>
      </p:sp>
      <p:sp>
        <p:nvSpPr>
          <p:cNvPr id="4" name="Slide Number Placeholder 3"/>
          <p:cNvSpPr>
            <a:spLocks noGrp="1"/>
          </p:cNvSpPr>
          <p:nvPr>
            <p:ph type="sldNum" sz="quarter" idx="5"/>
          </p:nvPr>
        </p:nvSpPr>
        <p:spPr/>
        <p:txBody>
          <a:bodyPr/>
          <a:lstStyle/>
          <a:p>
            <a:fld id="{A89503B5-BBC3-487F-A7EF-70AB569E06E3}" type="slidenum">
              <a:rPr lang="en-GB" smtClean="0"/>
              <a:t>9</a:t>
            </a:fld>
            <a:endParaRPr lang="en-GB" dirty="0"/>
          </a:p>
        </p:txBody>
      </p:sp>
    </p:spTree>
    <p:extLst>
      <p:ext uri="{BB962C8B-B14F-4D97-AF65-F5344CB8AC3E}">
        <p14:creationId xmlns:p14="http://schemas.microsoft.com/office/powerpoint/2010/main" val="2417459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677D-999B-46B9-8EBD-DF479F0F2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131649-27B3-41B7-B5FE-0355374130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45B476-1381-489C-840A-822A3A6232C7}"/>
              </a:ext>
            </a:extLst>
          </p:cNvPr>
          <p:cNvSpPr>
            <a:spLocks noGrp="1"/>
          </p:cNvSpPr>
          <p:nvPr>
            <p:ph type="dt" sz="half" idx="10"/>
          </p:nvPr>
        </p:nvSpPr>
        <p:spPr/>
        <p:txBody>
          <a:bodyPr/>
          <a:lstStyle/>
          <a:p>
            <a:fld id="{BBB4EC5D-4184-4B98-B4DF-5D0D95B36D74}" type="datetime8">
              <a:rPr lang="en-GB" smtClean="0"/>
              <a:t>26/04/2021 21:34</a:t>
            </a:fld>
            <a:endParaRPr lang="en-GB" dirty="0"/>
          </a:p>
        </p:txBody>
      </p:sp>
      <p:sp>
        <p:nvSpPr>
          <p:cNvPr id="5" name="Footer Placeholder 4">
            <a:extLst>
              <a:ext uri="{FF2B5EF4-FFF2-40B4-BE49-F238E27FC236}">
                <a16:creationId xmlns:a16="http://schemas.microsoft.com/office/drawing/2014/main" id="{B3661522-4C49-4F1E-ABD2-739BA3F669C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12EF9EE-1DEE-4588-B21D-64A0B2D21963}"/>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286353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2B65-9514-4922-8697-0519FADF7B0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AF3589-F522-4D65-AF21-B553450563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133A80-8237-4FF4-8888-3D36E05E3B1F}"/>
              </a:ext>
            </a:extLst>
          </p:cNvPr>
          <p:cNvSpPr>
            <a:spLocks noGrp="1"/>
          </p:cNvSpPr>
          <p:nvPr>
            <p:ph type="dt" sz="half" idx="10"/>
          </p:nvPr>
        </p:nvSpPr>
        <p:spPr/>
        <p:txBody>
          <a:bodyPr/>
          <a:lstStyle/>
          <a:p>
            <a:fld id="{8A418D3D-73D3-4609-9EC6-338823EE3761}" type="datetime8">
              <a:rPr lang="en-GB" smtClean="0"/>
              <a:t>26/04/2021 21:34</a:t>
            </a:fld>
            <a:endParaRPr lang="en-GB" dirty="0"/>
          </a:p>
        </p:txBody>
      </p:sp>
      <p:sp>
        <p:nvSpPr>
          <p:cNvPr id="5" name="Footer Placeholder 4">
            <a:extLst>
              <a:ext uri="{FF2B5EF4-FFF2-40B4-BE49-F238E27FC236}">
                <a16:creationId xmlns:a16="http://schemas.microsoft.com/office/drawing/2014/main" id="{6012ACA2-BC48-4775-B8AE-134248D35A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8DA2B14-C30B-4F9E-AA03-02AC93BF70DC}"/>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40110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CFC277-684A-4B6F-A7D0-7C8BC89B07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6E72F4-BFDC-4495-9161-B770CADF49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D3E607-0DCB-45E3-97D5-3B6F87BEEF0B}"/>
              </a:ext>
            </a:extLst>
          </p:cNvPr>
          <p:cNvSpPr>
            <a:spLocks noGrp="1"/>
          </p:cNvSpPr>
          <p:nvPr>
            <p:ph type="dt" sz="half" idx="10"/>
          </p:nvPr>
        </p:nvSpPr>
        <p:spPr/>
        <p:txBody>
          <a:bodyPr/>
          <a:lstStyle/>
          <a:p>
            <a:fld id="{13B83097-37C3-4328-AB98-A6EF5476DE50}" type="datetime8">
              <a:rPr lang="en-GB" smtClean="0"/>
              <a:t>26/04/2021 21:34</a:t>
            </a:fld>
            <a:endParaRPr lang="en-GB" dirty="0"/>
          </a:p>
        </p:txBody>
      </p:sp>
      <p:sp>
        <p:nvSpPr>
          <p:cNvPr id="5" name="Footer Placeholder 4">
            <a:extLst>
              <a:ext uri="{FF2B5EF4-FFF2-40B4-BE49-F238E27FC236}">
                <a16:creationId xmlns:a16="http://schemas.microsoft.com/office/drawing/2014/main" id="{38B51B00-1748-4BE2-9353-2E0C9DCDAE9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54C879-5E1F-40C8-94FC-D96DEF1EF5DB}"/>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396363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E97E-D696-416A-AEE3-6441E997E8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9091ED-7E1A-444A-BE89-5996B6C914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3EACBD-92BD-433D-9902-9710D9431BB2}"/>
              </a:ext>
            </a:extLst>
          </p:cNvPr>
          <p:cNvSpPr>
            <a:spLocks noGrp="1"/>
          </p:cNvSpPr>
          <p:nvPr>
            <p:ph type="dt" sz="half" idx="10"/>
          </p:nvPr>
        </p:nvSpPr>
        <p:spPr/>
        <p:txBody>
          <a:bodyPr/>
          <a:lstStyle/>
          <a:p>
            <a:fld id="{F8C517AA-1BF1-43EC-9983-9CD7E7780E3C}" type="datetime8">
              <a:rPr lang="en-GB" smtClean="0"/>
              <a:t>26/04/2021 21:34</a:t>
            </a:fld>
            <a:endParaRPr lang="en-GB" dirty="0"/>
          </a:p>
        </p:txBody>
      </p:sp>
      <p:sp>
        <p:nvSpPr>
          <p:cNvPr id="5" name="Footer Placeholder 4">
            <a:extLst>
              <a:ext uri="{FF2B5EF4-FFF2-40B4-BE49-F238E27FC236}">
                <a16:creationId xmlns:a16="http://schemas.microsoft.com/office/drawing/2014/main" id="{A3CFACE3-F8A6-42FC-B269-769E3633D2E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C71531-5033-41C6-B0EB-4DEC962720B7}"/>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337239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1C71-010C-4844-956E-8D4A057A03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CEC44F-FCCA-4DA7-ABCB-E6A994592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4FD801-1FE6-4C45-BAAB-6924B2DAA677}"/>
              </a:ext>
            </a:extLst>
          </p:cNvPr>
          <p:cNvSpPr>
            <a:spLocks noGrp="1"/>
          </p:cNvSpPr>
          <p:nvPr>
            <p:ph type="dt" sz="half" idx="10"/>
          </p:nvPr>
        </p:nvSpPr>
        <p:spPr/>
        <p:txBody>
          <a:bodyPr/>
          <a:lstStyle/>
          <a:p>
            <a:fld id="{78E63BB6-E6A2-488F-B14B-2562DF585413}" type="datetime8">
              <a:rPr lang="en-GB" smtClean="0"/>
              <a:t>26/04/2021 21:34</a:t>
            </a:fld>
            <a:endParaRPr lang="en-GB" dirty="0"/>
          </a:p>
        </p:txBody>
      </p:sp>
      <p:sp>
        <p:nvSpPr>
          <p:cNvPr id="5" name="Footer Placeholder 4">
            <a:extLst>
              <a:ext uri="{FF2B5EF4-FFF2-40B4-BE49-F238E27FC236}">
                <a16:creationId xmlns:a16="http://schemas.microsoft.com/office/drawing/2014/main" id="{C7AAB3B7-A63B-4F5C-A951-33E75DBC79A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114226-C2B0-4720-AB49-99AFCB864A8F}"/>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182687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3E00-BC5B-4C89-A140-458E35026A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5168C3-0211-46FD-A594-8384EF81C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FCE312-1245-465C-B168-2BBF9898C4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B895AC-1511-4926-81D2-476DF338EB29}"/>
              </a:ext>
            </a:extLst>
          </p:cNvPr>
          <p:cNvSpPr>
            <a:spLocks noGrp="1"/>
          </p:cNvSpPr>
          <p:nvPr>
            <p:ph type="dt" sz="half" idx="10"/>
          </p:nvPr>
        </p:nvSpPr>
        <p:spPr/>
        <p:txBody>
          <a:bodyPr/>
          <a:lstStyle/>
          <a:p>
            <a:fld id="{082B1F02-09C5-4A27-8DC8-00538764483D}" type="datetime8">
              <a:rPr lang="en-GB" smtClean="0"/>
              <a:t>26/04/2021 21:34</a:t>
            </a:fld>
            <a:endParaRPr lang="en-GB" dirty="0"/>
          </a:p>
        </p:txBody>
      </p:sp>
      <p:sp>
        <p:nvSpPr>
          <p:cNvPr id="6" name="Footer Placeholder 5">
            <a:extLst>
              <a:ext uri="{FF2B5EF4-FFF2-40B4-BE49-F238E27FC236}">
                <a16:creationId xmlns:a16="http://schemas.microsoft.com/office/drawing/2014/main" id="{BFAB0009-329E-4726-B75C-22342C54ABE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E09D448-CAB5-4FE1-AEC0-351BF6AFF77D}"/>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148230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67A1-D678-4842-B783-361ED96503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B33F60-54F1-4B46-ACA8-9102BD93F1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EBD152-E187-421C-AD02-D1666A584C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82CA42-3D14-41BB-BC48-850931836F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D4D37E-9E1C-4A3F-A4D8-DFF08B74C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DB5074-58DB-42DC-9D60-0B147B194C07}"/>
              </a:ext>
            </a:extLst>
          </p:cNvPr>
          <p:cNvSpPr>
            <a:spLocks noGrp="1"/>
          </p:cNvSpPr>
          <p:nvPr>
            <p:ph type="dt" sz="half" idx="10"/>
          </p:nvPr>
        </p:nvSpPr>
        <p:spPr/>
        <p:txBody>
          <a:bodyPr/>
          <a:lstStyle/>
          <a:p>
            <a:fld id="{599C34B7-DF92-4EC5-900C-F0A8D237D298}" type="datetime8">
              <a:rPr lang="en-GB" smtClean="0"/>
              <a:t>26/04/2021 21:34</a:t>
            </a:fld>
            <a:endParaRPr lang="en-GB" dirty="0"/>
          </a:p>
        </p:txBody>
      </p:sp>
      <p:sp>
        <p:nvSpPr>
          <p:cNvPr id="8" name="Footer Placeholder 7">
            <a:extLst>
              <a:ext uri="{FF2B5EF4-FFF2-40B4-BE49-F238E27FC236}">
                <a16:creationId xmlns:a16="http://schemas.microsoft.com/office/drawing/2014/main" id="{E9EE22C7-2210-48EB-9A99-2E27CDC9D1A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B245772-5A03-467D-8F76-7F28E7A422DC}"/>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22648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DD5AB-756A-4760-98A3-5CF75DD84D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F1526F-00CC-4C2C-AB3A-226CBCF1A516}"/>
              </a:ext>
            </a:extLst>
          </p:cNvPr>
          <p:cNvSpPr>
            <a:spLocks noGrp="1"/>
          </p:cNvSpPr>
          <p:nvPr>
            <p:ph type="dt" sz="half" idx="10"/>
          </p:nvPr>
        </p:nvSpPr>
        <p:spPr/>
        <p:txBody>
          <a:bodyPr/>
          <a:lstStyle/>
          <a:p>
            <a:fld id="{7B77241B-666D-4C3E-AFD8-696987DF3B6E}" type="datetime8">
              <a:rPr lang="en-GB" smtClean="0"/>
              <a:t>26/04/2021 21:34</a:t>
            </a:fld>
            <a:endParaRPr lang="en-GB" dirty="0"/>
          </a:p>
        </p:txBody>
      </p:sp>
      <p:sp>
        <p:nvSpPr>
          <p:cNvPr id="4" name="Footer Placeholder 3">
            <a:extLst>
              <a:ext uri="{FF2B5EF4-FFF2-40B4-BE49-F238E27FC236}">
                <a16:creationId xmlns:a16="http://schemas.microsoft.com/office/drawing/2014/main" id="{852DC9CA-89DF-4B83-9D4E-64A37E1F5E9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9FB4218-195A-45BE-92CD-7012D9AD5063}"/>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397449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A3FB6F-17D2-4518-A876-683755F16D80}"/>
              </a:ext>
            </a:extLst>
          </p:cNvPr>
          <p:cNvSpPr>
            <a:spLocks noGrp="1"/>
          </p:cNvSpPr>
          <p:nvPr>
            <p:ph type="dt" sz="half" idx="10"/>
          </p:nvPr>
        </p:nvSpPr>
        <p:spPr/>
        <p:txBody>
          <a:bodyPr/>
          <a:lstStyle/>
          <a:p>
            <a:fld id="{F867B57B-0FDF-4483-91BF-B6AD44E084F9}" type="datetime8">
              <a:rPr lang="en-GB" smtClean="0"/>
              <a:t>26/04/2021 21:34</a:t>
            </a:fld>
            <a:endParaRPr lang="en-GB" dirty="0"/>
          </a:p>
        </p:txBody>
      </p:sp>
      <p:sp>
        <p:nvSpPr>
          <p:cNvPr id="3" name="Footer Placeholder 2">
            <a:extLst>
              <a:ext uri="{FF2B5EF4-FFF2-40B4-BE49-F238E27FC236}">
                <a16:creationId xmlns:a16="http://schemas.microsoft.com/office/drawing/2014/main" id="{CB9B66AE-C60F-43FA-AE30-B94510A97F3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67C32F1-26B9-4436-B405-D3218877D52D}"/>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367497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B253-C521-4DEF-9566-08ECC2077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B64E64-D116-44E3-B4BA-43C8B8355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3E2B67-B559-40EB-8596-60FFA1F46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C1AA1-9764-4BDA-9D65-EAB36971A592}"/>
              </a:ext>
            </a:extLst>
          </p:cNvPr>
          <p:cNvSpPr>
            <a:spLocks noGrp="1"/>
          </p:cNvSpPr>
          <p:nvPr>
            <p:ph type="dt" sz="half" idx="10"/>
          </p:nvPr>
        </p:nvSpPr>
        <p:spPr/>
        <p:txBody>
          <a:bodyPr/>
          <a:lstStyle/>
          <a:p>
            <a:fld id="{CC4FEFCD-ED46-4691-91BA-F5DF076A5B19}" type="datetime8">
              <a:rPr lang="en-GB" smtClean="0"/>
              <a:t>26/04/2021 21:34</a:t>
            </a:fld>
            <a:endParaRPr lang="en-GB" dirty="0"/>
          </a:p>
        </p:txBody>
      </p:sp>
      <p:sp>
        <p:nvSpPr>
          <p:cNvPr id="6" name="Footer Placeholder 5">
            <a:extLst>
              <a:ext uri="{FF2B5EF4-FFF2-40B4-BE49-F238E27FC236}">
                <a16:creationId xmlns:a16="http://schemas.microsoft.com/office/drawing/2014/main" id="{30EAAAEE-A797-4510-95C6-3AA27F604A7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4828A70-7096-4877-B944-743E05585E5A}"/>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402566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2E1B-829F-4195-BFE9-BE3E3D369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046508B-2132-4E68-81A0-108748F80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C7CCB61-8F78-4348-AF02-C6EA8718D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FF50E3-3E33-4B4C-93EA-BF95B635B070}"/>
              </a:ext>
            </a:extLst>
          </p:cNvPr>
          <p:cNvSpPr>
            <a:spLocks noGrp="1"/>
          </p:cNvSpPr>
          <p:nvPr>
            <p:ph type="dt" sz="half" idx="10"/>
          </p:nvPr>
        </p:nvSpPr>
        <p:spPr/>
        <p:txBody>
          <a:bodyPr/>
          <a:lstStyle/>
          <a:p>
            <a:fld id="{75C9849B-A74A-42BA-AEFA-9DC4E2B13BB1}" type="datetime8">
              <a:rPr lang="en-GB" smtClean="0"/>
              <a:t>26/04/2021 21:34</a:t>
            </a:fld>
            <a:endParaRPr lang="en-GB" dirty="0"/>
          </a:p>
        </p:txBody>
      </p:sp>
      <p:sp>
        <p:nvSpPr>
          <p:cNvPr id="6" name="Footer Placeholder 5">
            <a:extLst>
              <a:ext uri="{FF2B5EF4-FFF2-40B4-BE49-F238E27FC236}">
                <a16:creationId xmlns:a16="http://schemas.microsoft.com/office/drawing/2014/main" id="{F6246254-C13A-4111-B5A1-674E543E313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2FA7294-3B46-463F-8146-35C8F61418D9}"/>
              </a:ext>
            </a:extLst>
          </p:cNvPr>
          <p:cNvSpPr>
            <a:spLocks noGrp="1"/>
          </p:cNvSpPr>
          <p:nvPr>
            <p:ph type="sldNum" sz="quarter" idx="12"/>
          </p:nvPr>
        </p:nvSpPr>
        <p:spPr/>
        <p:txBody>
          <a:bodyPr/>
          <a:lstStyle/>
          <a:p>
            <a:fld id="{9CD0CAB3-C6E9-4507-93CE-657865373DBD}" type="slidenum">
              <a:rPr lang="en-GB" smtClean="0"/>
              <a:t>‹#›</a:t>
            </a:fld>
            <a:endParaRPr lang="en-GB" dirty="0"/>
          </a:p>
        </p:txBody>
      </p:sp>
    </p:spTree>
    <p:extLst>
      <p:ext uri="{BB962C8B-B14F-4D97-AF65-F5344CB8AC3E}">
        <p14:creationId xmlns:p14="http://schemas.microsoft.com/office/powerpoint/2010/main" val="426282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205E2A-8D2E-4F46-967F-8B315F9EAA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B47F62-14B3-4A24-9673-5B92C41D9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806DFB-B049-4806-B070-B28C9CBB9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C6493-DCF7-4A00-A7FD-4389E166D0A5}" type="datetime8">
              <a:rPr lang="en-GB" smtClean="0"/>
              <a:t>26/04/2021 21:34</a:t>
            </a:fld>
            <a:endParaRPr lang="en-GB" dirty="0"/>
          </a:p>
        </p:txBody>
      </p:sp>
      <p:sp>
        <p:nvSpPr>
          <p:cNvPr id="5" name="Footer Placeholder 4">
            <a:extLst>
              <a:ext uri="{FF2B5EF4-FFF2-40B4-BE49-F238E27FC236}">
                <a16:creationId xmlns:a16="http://schemas.microsoft.com/office/drawing/2014/main" id="{E4CBE594-43C9-4E3E-9779-514B12B66C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4E7AE14-4B8F-49C7-84FC-D8FDC0575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D0CAB3-C6E9-4507-93CE-657865373DBD}" type="slidenum">
              <a:rPr lang="en-GB" smtClean="0"/>
              <a:t>‹#›</a:t>
            </a:fld>
            <a:endParaRPr lang="en-GB" dirty="0"/>
          </a:p>
        </p:txBody>
      </p:sp>
    </p:spTree>
    <p:extLst>
      <p:ext uri="{BB962C8B-B14F-4D97-AF65-F5344CB8AC3E}">
        <p14:creationId xmlns:p14="http://schemas.microsoft.com/office/powerpoint/2010/main" val="156565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1.xml.rels><?xml version="1.0" encoding="UTF-8" standalone="yes"?>
<Relationships xmlns="http://schemas.openxmlformats.org/package/2006/relationships"><Relationship Id="rId3" Type="http://schemas.openxmlformats.org/officeDocument/2006/relationships/hyperlink" Target="mailto:contact@safetygroupsuk.org.uk"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7804" y="0"/>
            <a:ext cx="9686680" cy="2063620"/>
          </a:xfrm>
        </p:spPr>
        <p:txBody>
          <a:bodyPr>
            <a:normAutofit fontScale="90000"/>
          </a:bodyPr>
          <a:lstStyle/>
          <a:p>
            <a:r>
              <a:rPr lang="en-GB" sz="3600" b="1" dirty="0">
                <a:solidFill>
                  <a:srgbClr val="00B0F0"/>
                </a:solidFill>
                <a:latin typeface="Arial" panose="020B0604020202020204" pitchFamily="34" charset="0"/>
                <a:cs typeface="Arial" panose="020B0604020202020204" pitchFamily="34" charset="0"/>
              </a:rPr>
              <a:t>Manual Handling </a:t>
            </a:r>
            <a:r>
              <a:rPr lang="en-GB" sz="3600" b="1" dirty="0">
                <a:latin typeface="Arial" panose="020B0604020202020204" pitchFamily="34" charset="0"/>
                <a:cs typeface="Arial" panose="020B0604020202020204" pitchFamily="34" charset="0"/>
              </a:rPr>
              <a:t>and</a:t>
            </a:r>
            <a:r>
              <a:rPr lang="en-GB" sz="3600" b="1" dirty="0">
                <a:solidFill>
                  <a:srgbClr val="00B0F0"/>
                </a:solidFill>
                <a:latin typeface="Arial" panose="020B0604020202020204" pitchFamily="34" charset="0"/>
                <a:cs typeface="Arial" panose="020B0604020202020204" pitchFamily="34" charset="0"/>
              </a:rPr>
              <a:t> Musculoskeletal Disorders </a:t>
            </a:r>
            <a:br>
              <a:rPr lang="en-GB" sz="3600" b="1" dirty="0"/>
            </a:br>
            <a:br>
              <a:rPr lang="en-GB" sz="3600" b="1" dirty="0"/>
            </a:br>
            <a:r>
              <a:rPr lang="en-GB" sz="3600" b="1" dirty="0">
                <a:solidFill>
                  <a:srgbClr val="C00000"/>
                </a:solidFill>
                <a:latin typeface="Arial" panose="020B0604020202020204" pitchFamily="34" charset="0"/>
                <a:cs typeface="Arial" panose="020B0604020202020204" pitchFamily="34" charset="0"/>
              </a:rPr>
              <a:t>Don’t become a statistics</a:t>
            </a:r>
            <a:br>
              <a:rPr lang="en-GB" sz="3600" b="1" dirty="0">
                <a:solidFill>
                  <a:srgbClr val="00B0F0"/>
                </a:solidFill>
                <a:latin typeface="Arial" panose="020B0604020202020204" pitchFamily="34" charset="0"/>
                <a:cs typeface="Arial" panose="020B0604020202020204" pitchFamily="34" charset="0"/>
              </a:rPr>
            </a:br>
            <a:r>
              <a:rPr lang="en-GB" sz="3600" b="1" dirty="0">
                <a:solidFill>
                  <a:srgbClr val="C00000"/>
                </a:solidFill>
                <a:latin typeface="Arial" panose="020B0604020202020204" pitchFamily="34" charset="0"/>
                <a:cs typeface="Arial" panose="020B0604020202020204" pitchFamily="34" charset="0"/>
              </a:rPr>
              <a:t>Be part of the solution</a:t>
            </a:r>
            <a:endParaRPr lang="en-GB" sz="3600" b="1"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202" y="0"/>
            <a:ext cx="1539798" cy="929966"/>
          </a:xfrm>
          <a:prstGeom prst="rect">
            <a:avLst/>
          </a:prstGeom>
        </p:spPr>
      </p:pic>
      <p:sp>
        <p:nvSpPr>
          <p:cNvPr id="3" name="Rectangle 2">
            <a:extLst>
              <a:ext uri="{FF2B5EF4-FFF2-40B4-BE49-F238E27FC236}">
                <a16:creationId xmlns:a16="http://schemas.microsoft.com/office/drawing/2014/main" id="{D05A703C-1199-49F3-9891-11AF663E27CC}"/>
              </a:ext>
            </a:extLst>
          </p:cNvPr>
          <p:cNvSpPr/>
          <p:nvPr/>
        </p:nvSpPr>
        <p:spPr>
          <a:xfrm>
            <a:off x="3776713" y="5275604"/>
            <a:ext cx="5159141" cy="861774"/>
          </a:xfrm>
          <a:prstGeom prst="rect">
            <a:avLst/>
          </a:prstGeom>
        </p:spPr>
        <p:txBody>
          <a:bodyPr wrap="square">
            <a:spAutoFit/>
          </a:bodyPr>
          <a:lstStyle/>
          <a:p>
            <a:pPr algn="ctr"/>
            <a:r>
              <a:rPr lang="en-GB" b="1" dirty="0"/>
              <a:t>Please study each slide with its accompanying  notes to get to know the subject </a:t>
            </a:r>
          </a:p>
          <a:p>
            <a:pPr algn="ctr"/>
            <a:r>
              <a:rPr lang="en-GB" sz="1400" dirty="0">
                <a:solidFill>
                  <a:srgbClr val="00B050"/>
                </a:solidFill>
              </a:rPr>
              <a:t>. </a:t>
            </a:r>
          </a:p>
        </p:txBody>
      </p:sp>
      <p:sp>
        <p:nvSpPr>
          <p:cNvPr id="7" name="Slide Number Placeholder 6">
            <a:extLst>
              <a:ext uri="{FF2B5EF4-FFF2-40B4-BE49-F238E27FC236}">
                <a16:creationId xmlns:a16="http://schemas.microsoft.com/office/drawing/2014/main" id="{93C3290A-616E-49BE-A5D1-1B64C47EE770}"/>
              </a:ext>
            </a:extLst>
          </p:cNvPr>
          <p:cNvSpPr>
            <a:spLocks noGrp="1"/>
          </p:cNvSpPr>
          <p:nvPr>
            <p:ph type="sldNum" sz="quarter" idx="12"/>
          </p:nvPr>
        </p:nvSpPr>
        <p:spPr/>
        <p:txBody>
          <a:bodyPr/>
          <a:lstStyle/>
          <a:p>
            <a:fld id="{3DB36CE2-65BA-4721-BB1A-1EDB821F77A6}" type="slidenum">
              <a:rPr lang="en-GB" smtClean="0"/>
              <a:t>1</a:t>
            </a:fld>
            <a:endParaRPr lang="en-GB" dirty="0"/>
          </a:p>
        </p:txBody>
      </p:sp>
      <p:grpSp>
        <p:nvGrpSpPr>
          <p:cNvPr id="16" name="Group 15">
            <a:extLst>
              <a:ext uri="{FF2B5EF4-FFF2-40B4-BE49-F238E27FC236}">
                <a16:creationId xmlns:a16="http://schemas.microsoft.com/office/drawing/2014/main" id="{F369A343-7591-484F-8A9A-DDE41FB5B33F}"/>
              </a:ext>
            </a:extLst>
          </p:cNvPr>
          <p:cNvGrpSpPr/>
          <p:nvPr/>
        </p:nvGrpSpPr>
        <p:grpSpPr>
          <a:xfrm>
            <a:off x="1794303" y="2669692"/>
            <a:ext cx="9456001" cy="2001998"/>
            <a:chOff x="1579419" y="2429662"/>
            <a:chExt cx="9456001" cy="2001998"/>
          </a:xfrm>
        </p:grpSpPr>
        <p:pic>
          <p:nvPicPr>
            <p:cNvPr id="9" name="Picture 8" descr="A picture containing text, indoor&#10;&#10;Description automatically generated">
              <a:extLst>
                <a:ext uri="{FF2B5EF4-FFF2-40B4-BE49-F238E27FC236}">
                  <a16:creationId xmlns:a16="http://schemas.microsoft.com/office/drawing/2014/main" id="{D8442BE2-2507-4E30-9770-5E2C40E99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419" y="2521167"/>
              <a:ext cx="1682600" cy="1910493"/>
            </a:xfrm>
            <a:prstGeom prst="rect">
              <a:avLst/>
            </a:prstGeom>
          </p:spPr>
        </p:pic>
        <p:pic>
          <p:nvPicPr>
            <p:cNvPr id="13" name="Picture 12">
              <a:extLst>
                <a:ext uri="{FF2B5EF4-FFF2-40B4-BE49-F238E27FC236}">
                  <a16:creationId xmlns:a16="http://schemas.microsoft.com/office/drawing/2014/main" id="{331B7CA1-71CB-4DA4-A393-0A2722E7C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8979" y="2429662"/>
              <a:ext cx="2106441" cy="1910493"/>
            </a:xfrm>
            <a:prstGeom prst="rect">
              <a:avLst/>
            </a:prstGeom>
          </p:spPr>
        </p:pic>
      </p:grpSp>
      <p:sp>
        <p:nvSpPr>
          <p:cNvPr id="8" name="Date Placeholder 7">
            <a:extLst>
              <a:ext uri="{FF2B5EF4-FFF2-40B4-BE49-F238E27FC236}">
                <a16:creationId xmlns:a16="http://schemas.microsoft.com/office/drawing/2014/main" id="{3CA8DF8B-7C18-4612-A33A-2AB3DAF79731}"/>
              </a:ext>
            </a:extLst>
          </p:cNvPr>
          <p:cNvSpPr>
            <a:spLocks noGrp="1"/>
          </p:cNvSpPr>
          <p:nvPr>
            <p:ph type="dt" sz="half" idx="10"/>
          </p:nvPr>
        </p:nvSpPr>
        <p:spPr/>
        <p:txBody>
          <a:bodyPr/>
          <a:lstStyle/>
          <a:p>
            <a:fld id="{F0A121BD-9644-44DC-AB42-B04EA7525B01}" type="datetime8">
              <a:rPr lang="en-GB" smtClean="0"/>
              <a:t>26/04/2021 21:34</a:t>
            </a:fld>
            <a:endParaRPr lang="en-GB" dirty="0"/>
          </a:p>
        </p:txBody>
      </p:sp>
      <p:sp>
        <p:nvSpPr>
          <p:cNvPr id="10" name="Rectangle 9">
            <a:extLst>
              <a:ext uri="{FF2B5EF4-FFF2-40B4-BE49-F238E27FC236}">
                <a16:creationId xmlns:a16="http://schemas.microsoft.com/office/drawing/2014/main" id="{00716153-2AA7-4FE5-84B2-EF284C120747}"/>
              </a:ext>
            </a:extLst>
          </p:cNvPr>
          <p:cNvSpPr/>
          <p:nvPr/>
        </p:nvSpPr>
        <p:spPr>
          <a:xfrm>
            <a:off x="4965812" y="3779258"/>
            <a:ext cx="2648995" cy="1107996"/>
          </a:xfrm>
          <a:prstGeom prst="rect">
            <a:avLst/>
          </a:prstGeom>
        </p:spPr>
        <p:txBody>
          <a:bodyPr wrap="none">
            <a:spAutoFit/>
          </a:bodyPr>
          <a:lstStyle/>
          <a:p>
            <a:r>
              <a:rPr lang="en-GB" b="1" dirty="0" err="1">
                <a:latin typeface="Arial" panose="020B0604020202020204" pitchFamily="34" charset="0"/>
                <a:cs typeface="Arial" panose="020B0604020202020204" pitchFamily="34" charset="0"/>
              </a:rPr>
              <a:t>Dr.</a:t>
            </a:r>
            <a:r>
              <a:rPr lang="en-GB" b="1" dirty="0">
                <a:latin typeface="Arial" panose="020B0604020202020204" pitchFamily="34" charset="0"/>
                <a:cs typeface="Arial" panose="020B0604020202020204" pitchFamily="34" charset="0"/>
              </a:rPr>
              <a:t> Bob Rajan </a:t>
            </a:r>
            <a:r>
              <a:rPr lang="en-GB" sz="1200" dirty="0">
                <a:latin typeface="Arial" panose="020B0604020202020204" pitchFamily="34" charset="0"/>
                <a:cs typeface="Arial" panose="020B0604020202020204" pitchFamily="34" charset="0"/>
              </a:rPr>
              <a:t>OBE JP PhD</a:t>
            </a:r>
          </a:p>
          <a:p>
            <a:r>
              <a:rPr lang="en-GB" sz="2400" b="1" dirty="0">
                <a:latin typeface="Arial" panose="020B0604020202020204" pitchFamily="34" charset="0"/>
                <a:cs typeface="Arial" panose="020B0604020202020204" pitchFamily="34" charset="0"/>
              </a:rPr>
              <a:t>Vicechair</a:t>
            </a:r>
          </a:p>
          <a:p>
            <a:r>
              <a:rPr lang="en-GB" sz="2400" b="1" dirty="0" err="1">
                <a:latin typeface="Arial" panose="020B0604020202020204" pitchFamily="34" charset="0"/>
                <a:cs typeface="Arial" panose="020B0604020202020204" pitchFamily="34" charset="0"/>
              </a:rPr>
              <a:t>SGUK</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899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7968" y="326370"/>
            <a:ext cx="7837924" cy="777374"/>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Risk of injury </a:t>
            </a:r>
            <a:br>
              <a:rPr lang="en-GB" sz="3200" b="1" dirty="0">
                <a:solidFill>
                  <a:srgbClr val="0070C0"/>
                </a:solidFill>
                <a:latin typeface="Arial" panose="020B0604020202020204" pitchFamily="34" charset="0"/>
                <a:cs typeface="Arial" panose="020B0604020202020204" pitchFamily="34" charset="0"/>
              </a:rPr>
            </a:br>
            <a:r>
              <a:rPr lang="en-GB" sz="2400" b="1" dirty="0">
                <a:solidFill>
                  <a:srgbClr val="C00000"/>
                </a:solidFill>
                <a:latin typeface="Arial" panose="020B0604020202020204" pitchFamily="34" charset="0"/>
                <a:cs typeface="Arial" panose="020B0604020202020204" pitchFamily="34" charset="0"/>
              </a:rPr>
              <a:t>Basics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822960" y="1239345"/>
            <a:ext cx="7136892" cy="3539430"/>
          </a:xfrm>
          <a:prstGeom prst="rect">
            <a:avLst/>
          </a:prstGeom>
          <a:noFill/>
        </p:spPr>
        <p:txBody>
          <a:bodyPr wrap="square" rtlCol="0">
            <a:spAutoFit/>
          </a:bodyPr>
          <a:lstStyle/>
          <a:p>
            <a:r>
              <a:rPr lang="en-GB" sz="2800" b="1" dirty="0">
                <a:solidFill>
                  <a:srgbClr val="0070C0"/>
                </a:solidFill>
                <a:latin typeface="Arial" panose="020B0604020202020204" pitchFamily="34" charset="0"/>
                <a:cs typeface="Arial" panose="020B0604020202020204" pitchFamily="34" charset="0"/>
              </a:rPr>
              <a:t>Our spine</a:t>
            </a:r>
          </a:p>
          <a:p>
            <a:endParaRPr lang="en-GB" sz="2800" b="1"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solidFill>
                  <a:srgbClr val="0070C0"/>
                </a:solidFill>
                <a:latin typeface="Arial" panose="020B0604020202020204" pitchFamily="34" charset="0"/>
                <a:cs typeface="Arial" panose="020B0604020202020204" pitchFamily="34" charset="0"/>
              </a:rPr>
              <a:t>Gets affected by forceful, awkward, asymmetrical and/or jerky movements</a:t>
            </a:r>
          </a:p>
          <a:p>
            <a:pPr marL="342900" indent="-342900">
              <a:buFont typeface="Arial" panose="020B0604020202020204" pitchFamily="34" charset="0"/>
              <a:buChar char="•"/>
            </a:pPr>
            <a:endParaRPr lang="en-GB" sz="2800" b="1" dirty="0">
              <a:solidFill>
                <a:srgbClr val="0070C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800" b="1" dirty="0">
                <a:solidFill>
                  <a:srgbClr val="0070C0"/>
                </a:solidFill>
                <a:latin typeface="Arial" panose="020B0604020202020204" pitchFamily="34" charset="0"/>
                <a:cs typeface="Arial" panose="020B0604020202020204" pitchFamily="34" charset="0"/>
              </a:rPr>
              <a:t>Becomes more prone to injury when the back is being  twisted or bent heavily, and the actions are </a:t>
            </a:r>
            <a:r>
              <a:rPr lang="en-GB" sz="2800" b="1" u="sng" dirty="0">
                <a:solidFill>
                  <a:srgbClr val="0070C0"/>
                </a:solidFill>
                <a:latin typeface="Arial" panose="020B0604020202020204" pitchFamily="34" charset="0"/>
                <a:cs typeface="Arial" panose="020B0604020202020204" pitchFamily="34" charset="0"/>
              </a:rPr>
              <a:t>repetitive</a:t>
            </a: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a:xfrm>
            <a:off x="8628529" y="6285757"/>
            <a:ext cx="2743200" cy="365125"/>
          </a:xfrm>
        </p:spPr>
        <p:txBody>
          <a:bodyPr/>
          <a:lstStyle/>
          <a:p>
            <a:fld id="{3DB36CE2-65BA-4721-BB1A-1EDB821F77A6}" type="slidenum">
              <a:rPr lang="en-GB" smtClean="0"/>
              <a:t>10</a:t>
            </a:fld>
            <a:endParaRPr lang="en-GB" dirty="0"/>
          </a:p>
        </p:txBody>
      </p:sp>
      <p:grpSp>
        <p:nvGrpSpPr>
          <p:cNvPr id="14" name="Group 13">
            <a:extLst>
              <a:ext uri="{FF2B5EF4-FFF2-40B4-BE49-F238E27FC236}">
                <a16:creationId xmlns:a16="http://schemas.microsoft.com/office/drawing/2014/main" id="{EA360CC6-8311-4360-8F16-21E752007A22}"/>
              </a:ext>
            </a:extLst>
          </p:cNvPr>
          <p:cNvGrpSpPr/>
          <p:nvPr/>
        </p:nvGrpSpPr>
        <p:grpSpPr>
          <a:xfrm>
            <a:off x="7735824" y="1234440"/>
            <a:ext cx="3919971" cy="4661709"/>
            <a:chOff x="7901806" y="972939"/>
            <a:chExt cx="2931459" cy="5373508"/>
          </a:xfrm>
        </p:grpSpPr>
        <p:pic>
          <p:nvPicPr>
            <p:cNvPr id="13" name="Picture 4" descr="l48_09&#10;Image of the spine and how it distributes loads">
              <a:extLst>
                <a:ext uri="{FF2B5EF4-FFF2-40B4-BE49-F238E27FC236}">
                  <a16:creationId xmlns:a16="http://schemas.microsoft.com/office/drawing/2014/main" id="{7F7708ED-7831-47D2-8EA4-DAABB2D04B0F}"/>
                </a:ext>
              </a:extLst>
            </p:cNvPr>
            <p:cNvPicPr>
              <a:picLocks noChangeAspect="1"/>
            </p:cNvPicPr>
            <p:nvPr/>
          </p:nvPicPr>
          <p:blipFill>
            <a:blip r:embed="rId4"/>
            <a:srcRect/>
            <a:stretch>
              <a:fillRect/>
            </a:stretch>
          </p:blipFill>
          <p:spPr>
            <a:xfrm>
              <a:off x="7901806" y="4485937"/>
              <a:ext cx="2931459" cy="1448581"/>
            </a:xfrm>
            <a:prstGeom prst="rect">
              <a:avLst/>
            </a:prstGeom>
            <a:noFill/>
            <a:ln>
              <a:noFill/>
            </a:ln>
          </p:spPr>
        </p:pic>
        <p:sp>
          <p:nvSpPr>
            <p:cNvPr id="12" name="TextBox 11">
              <a:extLst>
                <a:ext uri="{FF2B5EF4-FFF2-40B4-BE49-F238E27FC236}">
                  <a16:creationId xmlns:a16="http://schemas.microsoft.com/office/drawing/2014/main" id="{9B3FEFB6-A2F3-4B7C-B180-0DE00F2ED2E2}"/>
                </a:ext>
              </a:extLst>
            </p:cNvPr>
            <p:cNvSpPr txBox="1"/>
            <p:nvPr/>
          </p:nvSpPr>
          <p:spPr>
            <a:xfrm>
              <a:off x="8257029" y="5885244"/>
              <a:ext cx="2391399" cy="461203"/>
            </a:xfrm>
            <a:prstGeom prst="rect">
              <a:avLst/>
            </a:prstGeom>
            <a:noFill/>
          </p:spPr>
          <p:txBody>
            <a:bodyPr wrap="none" rtlCol="0">
              <a:spAutoFit/>
            </a:bodyPr>
            <a:lstStyle/>
            <a:p>
              <a:r>
                <a:rPr lang="en-GB" sz="2000" b="1" dirty="0"/>
                <a:t>Bones and putty movement </a:t>
              </a:r>
            </a:p>
          </p:txBody>
        </p:sp>
        <p:pic>
          <p:nvPicPr>
            <p:cNvPr id="16" name="Picture 15" descr="A picture containing wall, indoor&#10;&#10;Description automatically generated">
              <a:extLst>
                <a:ext uri="{FF2B5EF4-FFF2-40B4-BE49-F238E27FC236}">
                  <a16:creationId xmlns:a16="http://schemas.microsoft.com/office/drawing/2014/main" id="{10085033-8739-4F67-AC90-1E6243EF40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6243" y="972939"/>
              <a:ext cx="1615897" cy="3326264"/>
            </a:xfrm>
            <a:prstGeom prst="rect">
              <a:avLst/>
            </a:prstGeom>
          </p:spPr>
        </p:pic>
      </p:grpSp>
      <p:sp>
        <p:nvSpPr>
          <p:cNvPr id="5" name="Date Placeholder 4">
            <a:extLst>
              <a:ext uri="{FF2B5EF4-FFF2-40B4-BE49-F238E27FC236}">
                <a16:creationId xmlns:a16="http://schemas.microsoft.com/office/drawing/2014/main" id="{A6A25A48-E84D-48CD-8425-975031CD3985}"/>
              </a:ext>
            </a:extLst>
          </p:cNvPr>
          <p:cNvSpPr>
            <a:spLocks noGrp="1"/>
          </p:cNvSpPr>
          <p:nvPr>
            <p:ph type="dt" sz="half" idx="10"/>
          </p:nvPr>
        </p:nvSpPr>
        <p:spPr/>
        <p:txBody>
          <a:bodyPr/>
          <a:lstStyle/>
          <a:p>
            <a:fld id="{5D4E64D8-C0C6-43A9-973A-56C13387C5D3}" type="datetime8">
              <a:rPr lang="en-GB" smtClean="0"/>
              <a:t>26/04/2021 21:34</a:t>
            </a:fld>
            <a:endParaRPr lang="en-GB" dirty="0"/>
          </a:p>
        </p:txBody>
      </p:sp>
    </p:spTree>
    <p:extLst>
      <p:ext uri="{BB962C8B-B14F-4D97-AF65-F5344CB8AC3E}">
        <p14:creationId xmlns:p14="http://schemas.microsoft.com/office/powerpoint/2010/main" val="93455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7968" y="326370"/>
            <a:ext cx="7837924" cy="777374"/>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Risk of Injury </a:t>
            </a:r>
            <a:br>
              <a:rPr lang="en-GB" sz="3200" b="1" dirty="0">
                <a:solidFill>
                  <a:srgbClr val="0070C0"/>
                </a:solidFill>
                <a:latin typeface="Arial" panose="020B0604020202020204" pitchFamily="34" charset="0"/>
                <a:cs typeface="Arial" panose="020B0604020202020204" pitchFamily="34" charset="0"/>
              </a:rPr>
            </a:br>
            <a:r>
              <a:rPr lang="en-GB" sz="2800" b="1" dirty="0">
                <a:solidFill>
                  <a:srgbClr val="C00000"/>
                </a:solidFill>
                <a:latin typeface="Arial" panose="020B0604020202020204" pitchFamily="34" charset="0"/>
                <a:cs typeface="Arial" panose="020B0604020202020204" pitchFamily="34" charset="0"/>
              </a:rPr>
              <a:t>“Leaky” Discs Basics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491490" y="1639937"/>
            <a:ext cx="8782630" cy="455509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800" b="1" dirty="0">
                <a:solidFill>
                  <a:srgbClr val="C00000"/>
                </a:solidFill>
                <a:latin typeface="Arial" panose="020B0604020202020204" pitchFamily="34" charset="0"/>
                <a:cs typeface="Arial" panose="020B0604020202020204" pitchFamily="34" charset="0"/>
              </a:rPr>
              <a:t>Heard of the terms</a:t>
            </a:r>
            <a:r>
              <a:rPr lang="en-GB" sz="2800" b="1" baseline="0" dirty="0">
                <a:solidFill>
                  <a:srgbClr val="C00000"/>
                </a:solidFill>
                <a:latin typeface="Arial" panose="020B0604020202020204" pitchFamily="34" charset="0"/>
                <a:cs typeface="Arial" panose="020B0604020202020204" pitchFamily="34" charset="0"/>
              </a:rPr>
              <a:t> ‘slipped’ or ‘herniated’ disc?</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HMH can cause damage to the discs </a:t>
            </a:r>
            <a:endParaRPr lang="en-GB" sz="2400" dirty="0">
              <a:solidFill>
                <a:srgbClr val="0070C0"/>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Once damaged, it is difficult to heal </a:t>
            </a:r>
          </a:p>
          <a:p>
            <a:pPr marL="342900" indent="-342900">
              <a:spcAft>
                <a:spcPts val="1200"/>
              </a:spcAft>
              <a:buFont typeface="Arial" panose="020B0604020202020204" pitchFamily="34" charset="0"/>
              <a:buChar char="•"/>
            </a:pPr>
            <a:r>
              <a:rPr lang="en-GB" sz="2400" b="1" baseline="0" dirty="0">
                <a:solidFill>
                  <a:srgbClr val="0070C0"/>
                </a:solidFill>
                <a:latin typeface="Arial" panose="020B0604020202020204" pitchFamily="34" charset="0"/>
                <a:cs typeface="Arial" panose="020B0604020202020204" pitchFamily="34" charset="0"/>
              </a:rPr>
              <a:t>Bones can rub one against the other, when the putty is missing or damaged</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Nerves and blood vessels passing in between bones get compressed, leading to pain and discomfort</a:t>
            </a:r>
            <a:r>
              <a:rPr lang="en-GB" sz="2400" baseline="0" dirty="0">
                <a:solidFill>
                  <a:srgbClr val="0070C0"/>
                </a:solidFill>
                <a:latin typeface="Arial" panose="020B0604020202020204" pitchFamily="34" charset="0"/>
                <a:cs typeface="Arial" panose="020B0604020202020204" pitchFamily="34" charset="0"/>
              </a:rPr>
              <a:t> </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Muscles close to spine get damaged, leading to pain and discomfort</a:t>
            </a:r>
            <a:r>
              <a:rPr lang="en-GB" sz="2400" baseline="0" dirty="0">
                <a:solidFill>
                  <a:srgbClr val="0070C0"/>
                </a:solidFill>
                <a:latin typeface="Arial" panose="020B0604020202020204" pitchFamily="34" charset="0"/>
                <a:cs typeface="Arial" panose="020B0604020202020204" pitchFamily="34" charset="0"/>
              </a:rPr>
              <a:t> </a:t>
            </a:r>
            <a:endParaRPr lang="en-GB" sz="2400" b="1" baseline="0" dirty="0">
              <a:solidFill>
                <a:srgbClr val="0070C0"/>
              </a:solidFill>
              <a:latin typeface="Arial" panose="020B0604020202020204" pitchFamily="34" charset="0"/>
              <a:cs typeface="Arial" panose="020B0604020202020204" pitchFamily="34" charset="0"/>
            </a:endParaRPr>
          </a:p>
          <a:p>
            <a:endParaRPr lang="en-GB" sz="1000" b="1" baseline="0" dirty="0">
              <a:solidFill>
                <a:srgbClr val="0070C0"/>
              </a:solidFill>
            </a:endParaRP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a:xfrm>
            <a:off x="8628529" y="6285757"/>
            <a:ext cx="2743200" cy="365125"/>
          </a:xfrm>
        </p:spPr>
        <p:txBody>
          <a:bodyPr/>
          <a:lstStyle/>
          <a:p>
            <a:fld id="{3DB36CE2-65BA-4721-BB1A-1EDB821F77A6}" type="slidenum">
              <a:rPr lang="en-GB" smtClean="0"/>
              <a:t>11</a:t>
            </a:fld>
            <a:endParaRPr lang="en-GB" dirty="0"/>
          </a:p>
        </p:txBody>
      </p:sp>
      <p:grpSp>
        <p:nvGrpSpPr>
          <p:cNvPr id="10" name="Group 9">
            <a:extLst>
              <a:ext uri="{FF2B5EF4-FFF2-40B4-BE49-F238E27FC236}">
                <a16:creationId xmlns:a16="http://schemas.microsoft.com/office/drawing/2014/main" id="{08AD4566-F72D-49E6-9AA6-947790E9CD9B}"/>
              </a:ext>
            </a:extLst>
          </p:cNvPr>
          <p:cNvGrpSpPr/>
          <p:nvPr/>
        </p:nvGrpSpPr>
        <p:grpSpPr>
          <a:xfrm>
            <a:off x="9486901" y="2388870"/>
            <a:ext cx="2199131" cy="3006089"/>
            <a:chOff x="9486901" y="2388870"/>
            <a:chExt cx="1931669" cy="3006089"/>
          </a:xfrm>
        </p:grpSpPr>
        <p:grpSp>
          <p:nvGrpSpPr>
            <p:cNvPr id="9" name="Group 8">
              <a:extLst>
                <a:ext uri="{FF2B5EF4-FFF2-40B4-BE49-F238E27FC236}">
                  <a16:creationId xmlns:a16="http://schemas.microsoft.com/office/drawing/2014/main" id="{AC44F086-8464-4201-A495-7ED239031194}"/>
                </a:ext>
              </a:extLst>
            </p:cNvPr>
            <p:cNvGrpSpPr/>
            <p:nvPr/>
          </p:nvGrpSpPr>
          <p:grpSpPr>
            <a:xfrm>
              <a:off x="9486901" y="2388870"/>
              <a:ext cx="1931669" cy="3006089"/>
              <a:chOff x="9624992" y="1432672"/>
              <a:chExt cx="1611313" cy="2064052"/>
            </a:xfrm>
          </p:grpSpPr>
          <p:sp>
            <p:nvSpPr>
              <p:cNvPr id="18" name="Text Box 7">
                <a:extLst>
                  <a:ext uri="{FF2B5EF4-FFF2-40B4-BE49-F238E27FC236}">
                    <a16:creationId xmlns:a16="http://schemas.microsoft.com/office/drawing/2014/main" id="{CC93599B-6722-4CF8-B564-163D06511C87}"/>
                  </a:ext>
                </a:extLst>
              </p:cNvPr>
              <p:cNvSpPr txBox="1">
                <a:spLocks noChangeArrowheads="1"/>
              </p:cNvSpPr>
              <p:nvPr/>
            </p:nvSpPr>
            <p:spPr bwMode="auto">
              <a:xfrm>
                <a:off x="9624992" y="3222087"/>
                <a:ext cx="16113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200" dirty="0">
                    <a:latin typeface="Arial" pitchFamily="34" charset="0"/>
                  </a:rPr>
                  <a:t>(Adams et al., 2002)</a:t>
                </a:r>
              </a:p>
            </p:txBody>
          </p:sp>
          <p:pic>
            <p:nvPicPr>
              <p:cNvPr id="5" name="Picture 4">
                <a:extLst>
                  <a:ext uri="{FF2B5EF4-FFF2-40B4-BE49-F238E27FC236}">
                    <a16:creationId xmlns:a16="http://schemas.microsoft.com/office/drawing/2014/main" id="{669EEB72-BBF5-41B4-9D0E-47410B2DDF45}"/>
                  </a:ext>
                </a:extLst>
              </p:cNvPr>
              <p:cNvPicPr>
                <a:picLocks noChangeAspect="1"/>
              </p:cNvPicPr>
              <p:nvPr/>
            </p:nvPicPr>
            <p:blipFill>
              <a:blip r:embed="rId4"/>
              <a:stretch>
                <a:fillRect/>
              </a:stretch>
            </p:blipFill>
            <p:spPr>
              <a:xfrm>
                <a:off x="9873223" y="1432672"/>
                <a:ext cx="962025" cy="1733550"/>
              </a:xfrm>
              <a:prstGeom prst="rect">
                <a:avLst/>
              </a:prstGeom>
            </p:spPr>
          </p:pic>
        </p:grpSp>
        <p:sp>
          <p:nvSpPr>
            <p:cNvPr id="11" name="Arrow: Right 10">
              <a:extLst>
                <a:ext uri="{FF2B5EF4-FFF2-40B4-BE49-F238E27FC236}">
                  <a16:creationId xmlns:a16="http://schemas.microsoft.com/office/drawing/2014/main" id="{2C756472-DD3F-49FA-8151-52EFE1AE48D9}"/>
                </a:ext>
              </a:extLst>
            </p:cNvPr>
            <p:cNvSpPr/>
            <p:nvPr/>
          </p:nvSpPr>
          <p:spPr>
            <a:xfrm rot="11006490">
              <a:off x="10456941" y="3959607"/>
              <a:ext cx="875318" cy="150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Date Placeholder 11">
            <a:extLst>
              <a:ext uri="{FF2B5EF4-FFF2-40B4-BE49-F238E27FC236}">
                <a16:creationId xmlns:a16="http://schemas.microsoft.com/office/drawing/2014/main" id="{BD4C0274-BC9C-4130-AA55-F7F97CFF4652}"/>
              </a:ext>
            </a:extLst>
          </p:cNvPr>
          <p:cNvSpPr>
            <a:spLocks noGrp="1"/>
          </p:cNvSpPr>
          <p:nvPr>
            <p:ph type="dt" sz="half" idx="10"/>
          </p:nvPr>
        </p:nvSpPr>
        <p:spPr/>
        <p:txBody>
          <a:bodyPr/>
          <a:lstStyle/>
          <a:p>
            <a:fld id="{6D5871CA-DC26-4707-B909-C0C73A6F8AD3}" type="datetime8">
              <a:rPr lang="en-GB" smtClean="0"/>
              <a:t>26/04/2021 21:34</a:t>
            </a:fld>
            <a:endParaRPr lang="en-GB" dirty="0"/>
          </a:p>
        </p:txBody>
      </p:sp>
    </p:spTree>
    <p:extLst>
      <p:ext uri="{BB962C8B-B14F-4D97-AF65-F5344CB8AC3E}">
        <p14:creationId xmlns:p14="http://schemas.microsoft.com/office/powerpoint/2010/main" val="541889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010" y="233090"/>
            <a:ext cx="9583270" cy="936041"/>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Am I at Risk of Developing Work-Related MSDs?</a:t>
            </a:r>
            <a:br>
              <a:rPr lang="en-GB" sz="2800" b="1" dirty="0">
                <a:solidFill>
                  <a:srgbClr val="0070C0"/>
                </a:solidFill>
                <a:latin typeface="Arial" panose="020B0604020202020204" pitchFamily="34" charset="0"/>
                <a:cs typeface="Arial" panose="020B0604020202020204" pitchFamily="34" charset="0"/>
              </a:rPr>
            </a:br>
            <a:r>
              <a:rPr lang="en-GB" sz="2400" b="1" dirty="0">
                <a:solidFill>
                  <a:srgbClr val="C00000"/>
                </a:solidFill>
                <a:latin typeface="Arial" panose="020B0604020202020204" pitchFamily="34" charset="0"/>
                <a:cs typeface="Arial" panose="020B0604020202020204" pitchFamily="34" charset="0"/>
              </a:rPr>
              <a:t>Rules of Thumb - 1</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529334" y="1194911"/>
            <a:ext cx="8876537" cy="5663089"/>
          </a:xfrm>
          <a:prstGeom prst="rect">
            <a:avLst/>
          </a:prstGeom>
          <a:noFill/>
        </p:spPr>
        <p:txBody>
          <a:bodyPr wrap="square" rtlCol="0">
            <a:spAutoFit/>
          </a:bodyPr>
          <a:lstStyle/>
          <a:p>
            <a:pPr algn="ctr"/>
            <a:r>
              <a:rPr lang="en-GB" sz="2800" b="1" dirty="0">
                <a:solidFill>
                  <a:srgbClr val="C00000"/>
                </a:solidFill>
                <a:latin typeface="Arial" panose="020B0604020202020204" pitchFamily="34" charset="0"/>
                <a:cs typeface="Arial" panose="020B0604020202020204" pitchFamily="34" charset="0"/>
              </a:rPr>
              <a:t>You may be, if there is one or more of these </a:t>
            </a:r>
          </a:p>
          <a:p>
            <a:pPr algn="ctr"/>
            <a:r>
              <a:rPr lang="en-GB" sz="2800" b="1" dirty="0">
                <a:solidFill>
                  <a:srgbClr val="C00000"/>
                </a:solidFill>
                <a:latin typeface="Arial" panose="020B0604020202020204" pitchFamily="34" charset="0"/>
                <a:cs typeface="Arial" panose="020B0604020202020204" pitchFamily="34" charset="0"/>
              </a:rPr>
              <a:t>factors are involved in your job</a:t>
            </a:r>
          </a:p>
          <a:p>
            <a:pPr algn="ctr"/>
            <a:endParaRPr lang="en-GB" sz="2400" b="1" dirty="0">
              <a:solidFill>
                <a:srgbClr val="00B0F0"/>
              </a:solidFill>
              <a:latin typeface="Arial" panose="020B0604020202020204" pitchFamily="34" charset="0"/>
              <a:cs typeface="Arial" panose="020B0604020202020204" pitchFamily="34" charset="0"/>
            </a:endParaRP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Apply a large amount of force to do manual handling </a:t>
            </a:r>
            <a:r>
              <a:rPr lang="en-GB" b="1" dirty="0">
                <a:solidFill>
                  <a:srgbClr val="0070C0"/>
                </a:solidFill>
                <a:latin typeface="Arial" panose="020B0604020202020204" pitchFamily="34" charset="0"/>
                <a:cs typeface="Arial" panose="020B0604020202020204" pitchFamily="34" charset="0"/>
              </a:rPr>
              <a:t> </a:t>
            </a:r>
            <a:r>
              <a:rPr lang="en-GB" sz="2000" dirty="0">
                <a:solidFill>
                  <a:srgbClr val="0070C0"/>
                </a:solidFill>
                <a:latin typeface="Arial" panose="020B0604020202020204" pitchFamily="34" charset="0"/>
                <a:cs typeface="Arial" panose="020B0604020202020204" pitchFamily="34" charset="0"/>
              </a:rPr>
              <a:t>(see slide 3 and the worker carrying a baby elephant)</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Heavy manual lifting on a daily basis                              </a:t>
            </a:r>
            <a:r>
              <a:rPr lang="en-GB" sz="2000" dirty="0">
                <a:solidFill>
                  <a:srgbClr val="0070C0"/>
                </a:solidFill>
                <a:latin typeface="Arial" panose="020B0604020202020204" pitchFamily="34" charset="0"/>
                <a:cs typeface="Arial" panose="020B0604020202020204" pitchFamily="34" charset="0"/>
              </a:rPr>
              <a:t>(see figure in slide 16, for illustration)</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Frequent and repetitive movement of the same body part </a:t>
            </a:r>
            <a:r>
              <a:rPr lang="en-GB" sz="2000" dirty="0">
                <a:solidFill>
                  <a:srgbClr val="0070C0"/>
                </a:solidFill>
                <a:latin typeface="Arial" panose="020B0604020202020204" pitchFamily="34" charset="0"/>
                <a:cs typeface="Arial" panose="020B0604020202020204" pitchFamily="34" charset="0"/>
              </a:rPr>
              <a:t>(see slide 3 and the construction workers.)</a:t>
            </a: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Lift above head height                                                      </a:t>
            </a:r>
            <a:r>
              <a:rPr lang="en-GB" sz="2000" dirty="0">
                <a:solidFill>
                  <a:srgbClr val="0070C0"/>
                </a:solidFill>
                <a:latin typeface="Arial" panose="020B0604020202020204" pitchFamily="34" charset="0"/>
                <a:cs typeface="Arial" panose="020B0604020202020204" pitchFamily="34" charset="0"/>
              </a:rPr>
              <a:t>(see slide 3 and the worker carrying baby elephant)</a:t>
            </a:r>
            <a:endParaRPr lang="en-GB" sz="2000" b="1" dirty="0">
              <a:solidFill>
                <a:srgbClr val="0070C0"/>
              </a:solidFill>
              <a:latin typeface="Arial" panose="020B0604020202020204" pitchFamily="34" charset="0"/>
              <a:cs typeface="Arial" panose="020B0604020202020204" pitchFamily="34" charset="0"/>
            </a:endParaRPr>
          </a:p>
          <a:p>
            <a:pPr marL="457200" indent="-457200">
              <a:spcAft>
                <a:spcPts val="1200"/>
              </a:spcAft>
              <a:buFont typeface="+mj-lt"/>
              <a:buAutoNum type="arabicPeriod"/>
            </a:pPr>
            <a:r>
              <a:rPr lang="en-GB" sz="2400" b="1" dirty="0">
                <a:solidFill>
                  <a:srgbClr val="0070C0"/>
                </a:solidFill>
                <a:latin typeface="Arial" panose="020B0604020202020204" pitchFamily="34" charset="0"/>
                <a:cs typeface="Arial" panose="020B0604020202020204" pitchFamily="34" charset="0"/>
              </a:rPr>
              <a:t>Lift when the load is away from the body                        </a:t>
            </a:r>
            <a:r>
              <a:rPr lang="en-GB" sz="2000" dirty="0">
                <a:solidFill>
                  <a:srgbClr val="0070C0"/>
                </a:solidFill>
                <a:latin typeface="Arial" panose="020B0604020202020204" pitchFamily="34" charset="0"/>
                <a:cs typeface="Arial" panose="020B0604020202020204" pitchFamily="34" charset="0"/>
              </a:rPr>
              <a:t>(see slide 3 and the chef)</a:t>
            </a:r>
          </a:p>
          <a:p>
            <a:pPr marL="342900" indent="-342900">
              <a:spcAft>
                <a:spcPts val="1200"/>
              </a:spcAft>
              <a:buFont typeface="Arial" panose="020B0604020202020204" pitchFamily="34" charset="0"/>
              <a:buChar char="•"/>
            </a:pPr>
            <a:endParaRPr lang="en-GB" sz="1200" u="sng" dirty="0">
              <a:solidFill>
                <a:srgbClr val="00B0F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12</a:t>
            </a:fld>
            <a:endParaRPr lang="en-GB" dirty="0"/>
          </a:p>
        </p:txBody>
      </p:sp>
      <p:sp>
        <p:nvSpPr>
          <p:cNvPr id="5" name="Date Placeholder 4">
            <a:extLst>
              <a:ext uri="{FF2B5EF4-FFF2-40B4-BE49-F238E27FC236}">
                <a16:creationId xmlns:a16="http://schemas.microsoft.com/office/drawing/2014/main" id="{8F5FE9CC-BEE2-4DBA-9ED4-8767DFF51C5C}"/>
              </a:ext>
            </a:extLst>
          </p:cNvPr>
          <p:cNvSpPr>
            <a:spLocks noGrp="1"/>
          </p:cNvSpPr>
          <p:nvPr>
            <p:ph type="dt" sz="half" idx="10"/>
          </p:nvPr>
        </p:nvSpPr>
        <p:spPr/>
        <p:txBody>
          <a:bodyPr/>
          <a:lstStyle/>
          <a:p>
            <a:fld id="{82CD351A-190A-43E0-B28C-986E4E4F0E74}" type="datetime8">
              <a:rPr lang="en-GB" smtClean="0"/>
              <a:t>26/04/2021 21:34</a:t>
            </a:fld>
            <a:endParaRPr lang="en-GB" dirty="0"/>
          </a:p>
        </p:txBody>
      </p:sp>
    </p:spTree>
    <p:extLst>
      <p:ext uri="{BB962C8B-B14F-4D97-AF65-F5344CB8AC3E}">
        <p14:creationId xmlns:p14="http://schemas.microsoft.com/office/powerpoint/2010/main" val="365748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0" y="170876"/>
            <a:ext cx="9566910" cy="1010986"/>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Am I at Risk of Developing Work-Related MSDs?</a:t>
            </a:r>
            <a:br>
              <a:rPr lang="en-GB" sz="3200" b="1" dirty="0">
                <a:solidFill>
                  <a:srgbClr val="0070C0"/>
                </a:solidFill>
                <a:latin typeface="Arial" panose="020B0604020202020204" pitchFamily="34" charset="0"/>
                <a:cs typeface="Arial" panose="020B0604020202020204" pitchFamily="34" charset="0"/>
              </a:rPr>
            </a:br>
            <a:r>
              <a:rPr lang="en-GB" sz="2400" b="1" dirty="0">
                <a:solidFill>
                  <a:srgbClr val="C00000"/>
                </a:solidFill>
                <a:latin typeface="Arial" panose="020B0604020202020204" pitchFamily="34" charset="0"/>
                <a:cs typeface="Arial" panose="020B0604020202020204" pitchFamily="34" charset="0"/>
              </a:rPr>
              <a:t>Rules of Thumb - 2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74370" y="1254603"/>
            <a:ext cx="10309859" cy="5293757"/>
          </a:xfrm>
          <a:prstGeom prst="rect">
            <a:avLst/>
          </a:prstGeom>
          <a:noFill/>
        </p:spPr>
        <p:txBody>
          <a:bodyPr wrap="square" rtlCol="0">
            <a:spAutoFit/>
          </a:bodyPr>
          <a:lstStyle/>
          <a:p>
            <a:pPr algn="ctr"/>
            <a:r>
              <a:rPr lang="en-GB" sz="2800" b="1" dirty="0">
                <a:solidFill>
                  <a:srgbClr val="C00000"/>
                </a:solidFill>
                <a:latin typeface="Arial" panose="020B0604020202020204" pitchFamily="34" charset="0"/>
                <a:cs typeface="Arial" panose="020B0604020202020204" pitchFamily="34" charset="0"/>
              </a:rPr>
              <a:t>You may be, if there is one or more of these </a:t>
            </a:r>
          </a:p>
          <a:p>
            <a:pPr algn="ctr"/>
            <a:r>
              <a:rPr lang="en-GB" sz="2800" b="1" dirty="0">
                <a:solidFill>
                  <a:srgbClr val="C00000"/>
                </a:solidFill>
                <a:latin typeface="Arial" panose="020B0604020202020204" pitchFamily="34" charset="0"/>
                <a:cs typeface="Arial" panose="020B0604020202020204" pitchFamily="34" charset="0"/>
              </a:rPr>
              <a:t>factors are  involved in your job</a:t>
            </a:r>
          </a:p>
          <a:p>
            <a:pPr algn="ctr"/>
            <a:endParaRPr lang="en-GB" sz="2800" b="1" dirty="0">
              <a:solidFill>
                <a:srgbClr val="FF0000"/>
              </a:solidFill>
              <a:latin typeface="Arial" panose="020B0604020202020204" pitchFamily="34" charset="0"/>
              <a:cs typeface="Arial" panose="020B0604020202020204" pitchFamily="34" charset="0"/>
            </a:endParaRPr>
          </a:p>
          <a:p>
            <a:pPr>
              <a:spcAft>
                <a:spcPts val="1200"/>
              </a:spcAft>
            </a:pPr>
            <a:r>
              <a:rPr lang="en-GB" sz="2400" b="1" dirty="0">
                <a:solidFill>
                  <a:srgbClr val="0070C0"/>
                </a:solidFill>
                <a:latin typeface="Arial" panose="020B0604020202020204" pitchFamily="34" charset="0"/>
                <a:cs typeface="Arial" panose="020B0604020202020204" pitchFamily="34" charset="0"/>
              </a:rPr>
              <a:t>6. Frequently bend the back heavily                                                          </a:t>
            </a:r>
            <a:r>
              <a:rPr lang="en-GB" sz="2000" dirty="0">
                <a:solidFill>
                  <a:srgbClr val="0070C0"/>
                </a:solidFill>
                <a:latin typeface="Arial" panose="020B0604020202020204" pitchFamily="34" charset="0"/>
                <a:cs typeface="Arial" panose="020B0604020202020204" pitchFamily="34" charset="0"/>
              </a:rPr>
              <a:t>(see slide 1, putting lot of strain on the lower back and other parts of the body)</a:t>
            </a:r>
          </a:p>
          <a:p>
            <a:pPr>
              <a:spcAft>
                <a:spcPts val="1200"/>
              </a:spcAft>
            </a:pPr>
            <a:r>
              <a:rPr lang="en-GB" sz="2400" b="1" dirty="0">
                <a:solidFill>
                  <a:srgbClr val="0070C0"/>
                </a:solidFill>
                <a:latin typeface="Arial" panose="020B0604020202020204" pitchFamily="34" charset="0"/>
                <a:cs typeface="Arial" panose="020B0604020202020204" pitchFamily="34" charset="0"/>
              </a:rPr>
              <a:t>7. Regularly work in cramped conditions, affecting posture and the load handling methods                                                                               </a:t>
            </a:r>
            <a:r>
              <a:rPr lang="en-GB" sz="2000" dirty="0">
                <a:solidFill>
                  <a:srgbClr val="0070C0"/>
                </a:solidFill>
                <a:latin typeface="Arial" panose="020B0604020202020204" pitchFamily="34" charset="0"/>
                <a:cs typeface="Arial" panose="020B0604020202020204" pitchFamily="34" charset="0"/>
              </a:rPr>
              <a:t>(see slide 3, sack handling)</a:t>
            </a:r>
          </a:p>
          <a:p>
            <a:pPr>
              <a:spcAft>
                <a:spcPts val="1200"/>
              </a:spcAft>
            </a:pPr>
            <a:r>
              <a:rPr lang="en-GB" sz="2400" b="1" dirty="0">
                <a:solidFill>
                  <a:srgbClr val="0070C0"/>
                </a:solidFill>
                <a:latin typeface="Arial" panose="020B0604020202020204" pitchFamily="34" charset="0"/>
                <a:cs typeface="Arial" panose="020B0604020202020204" pitchFamily="34" charset="0"/>
              </a:rPr>
              <a:t>8. Adopt a  posture that is not normal, affecting the S-Shape of the spine and load handling methods                                                           </a:t>
            </a:r>
            <a:r>
              <a:rPr lang="en-GB" sz="2000" dirty="0">
                <a:solidFill>
                  <a:srgbClr val="0070C0"/>
                </a:solidFill>
                <a:latin typeface="Arial" panose="020B0604020202020204" pitchFamily="34" charset="0"/>
                <a:cs typeface="Arial" panose="020B0604020202020204" pitchFamily="34" charset="0"/>
              </a:rPr>
              <a:t>(see slide 1)</a:t>
            </a:r>
            <a:endParaRPr lang="en-GB" sz="2000" b="1" dirty="0">
              <a:solidFill>
                <a:srgbClr val="0070C0"/>
              </a:solidFill>
              <a:latin typeface="Arial" panose="020B0604020202020204" pitchFamily="34" charset="0"/>
              <a:cs typeface="Arial" panose="020B0604020202020204" pitchFamily="34" charset="0"/>
            </a:endParaRPr>
          </a:p>
          <a:p>
            <a:pPr>
              <a:spcAft>
                <a:spcPts val="1200"/>
              </a:spcAft>
            </a:pPr>
            <a:r>
              <a:rPr lang="en-GB" sz="2400" b="1" dirty="0">
                <a:solidFill>
                  <a:srgbClr val="0070C0"/>
                </a:solidFill>
                <a:latin typeface="Arial" panose="020B0604020202020204" pitchFamily="34" charset="0"/>
                <a:cs typeface="Arial" panose="020B0604020202020204" pitchFamily="34" charset="0"/>
              </a:rPr>
              <a:t>9. Daily use of vibrating powered hand-held tools                                  </a:t>
            </a:r>
            <a:r>
              <a:rPr lang="en-GB" sz="2000" dirty="0">
                <a:solidFill>
                  <a:srgbClr val="0070C0"/>
                </a:solidFill>
                <a:latin typeface="Arial" panose="020B0604020202020204" pitchFamily="34" charset="0"/>
                <a:cs typeface="Arial" panose="020B0604020202020204" pitchFamily="34" charset="0"/>
              </a:rPr>
              <a:t>(you will see in hand arm vibration presentation)</a:t>
            </a: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13</a:t>
            </a:fld>
            <a:endParaRPr lang="en-GB" dirty="0"/>
          </a:p>
        </p:txBody>
      </p:sp>
      <p:sp>
        <p:nvSpPr>
          <p:cNvPr id="5" name="Date Placeholder 4">
            <a:extLst>
              <a:ext uri="{FF2B5EF4-FFF2-40B4-BE49-F238E27FC236}">
                <a16:creationId xmlns:a16="http://schemas.microsoft.com/office/drawing/2014/main" id="{C15BD120-09BB-4170-BCE4-1FB8B0C47C02}"/>
              </a:ext>
            </a:extLst>
          </p:cNvPr>
          <p:cNvSpPr>
            <a:spLocks noGrp="1"/>
          </p:cNvSpPr>
          <p:nvPr>
            <p:ph type="dt" sz="half" idx="10"/>
          </p:nvPr>
        </p:nvSpPr>
        <p:spPr/>
        <p:txBody>
          <a:bodyPr/>
          <a:lstStyle/>
          <a:p>
            <a:fld id="{EFB43E00-5D63-457A-9B7F-0D9EA5ADBEA7}" type="datetime8">
              <a:rPr lang="en-GB" smtClean="0"/>
              <a:t>26/04/2021 21:34</a:t>
            </a:fld>
            <a:endParaRPr lang="en-GB" dirty="0"/>
          </a:p>
        </p:txBody>
      </p:sp>
    </p:spTree>
    <p:extLst>
      <p:ext uri="{BB962C8B-B14F-4D97-AF65-F5344CB8AC3E}">
        <p14:creationId xmlns:p14="http://schemas.microsoft.com/office/powerpoint/2010/main" val="3205755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7807" y="407948"/>
            <a:ext cx="7216193" cy="1080121"/>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The Manual Handling Operations Regulations 1992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14</a:t>
            </a:fld>
            <a:endParaRPr lang="en-GB" dirty="0"/>
          </a:p>
        </p:txBody>
      </p:sp>
      <p:sp>
        <p:nvSpPr>
          <p:cNvPr id="5" name="TextBox 4">
            <a:extLst>
              <a:ext uri="{FF2B5EF4-FFF2-40B4-BE49-F238E27FC236}">
                <a16:creationId xmlns:a16="http://schemas.microsoft.com/office/drawing/2014/main" id="{7D3E1289-3919-42CA-AC2E-4560D174196C}"/>
              </a:ext>
            </a:extLst>
          </p:cNvPr>
          <p:cNvSpPr txBox="1"/>
          <p:nvPr/>
        </p:nvSpPr>
        <p:spPr>
          <a:xfrm>
            <a:off x="1851660" y="1800810"/>
            <a:ext cx="8206740" cy="4139595"/>
          </a:xfrm>
          <a:prstGeom prst="rect">
            <a:avLst/>
          </a:prstGeom>
          <a:noFill/>
        </p:spPr>
        <p:txBody>
          <a:bodyPr wrap="square" rtlCol="0">
            <a:spAutoFit/>
          </a:bodyPr>
          <a:lstStyle/>
          <a:p>
            <a:pPr algn="ctr"/>
            <a:r>
              <a:rPr lang="en-GB" sz="2800" b="1" dirty="0">
                <a:solidFill>
                  <a:srgbClr val="0070C0"/>
                </a:solidFill>
                <a:latin typeface="Arial" panose="020B0604020202020204" pitchFamily="34" charset="0"/>
                <a:cs typeface="Arial" panose="020B0604020202020204" pitchFamily="34" charset="0"/>
              </a:rPr>
              <a:t>Employers are required to implement the following to protect workers</a:t>
            </a:r>
          </a:p>
          <a:p>
            <a:pPr algn="ctr"/>
            <a:endParaRPr lang="en-GB" sz="2800" b="1" dirty="0">
              <a:solidFill>
                <a:srgbClr val="00B0F0"/>
              </a:solidFill>
              <a:latin typeface="Arial" panose="020B0604020202020204" pitchFamily="34" charset="0"/>
              <a:cs typeface="Arial" panose="020B0604020202020204" pitchFamily="34" charset="0"/>
            </a:endParaRPr>
          </a:p>
          <a:p>
            <a:pPr marL="514350" indent="-514350">
              <a:spcAft>
                <a:spcPts val="600"/>
              </a:spcAft>
              <a:buFont typeface="+mj-lt"/>
              <a:buAutoNum type="arabicPeriod"/>
            </a:pPr>
            <a:r>
              <a:rPr lang="en-GB" sz="2800" b="1" dirty="0">
                <a:solidFill>
                  <a:srgbClr val="C00000"/>
                </a:solidFill>
                <a:latin typeface="Arial" panose="020B0604020202020204" pitchFamily="34" charset="0"/>
                <a:cs typeface="Arial" panose="020B0604020202020204" pitchFamily="34" charset="0"/>
              </a:rPr>
              <a:t>Identify HMH activities </a:t>
            </a:r>
            <a:r>
              <a:rPr lang="en-GB" sz="2800" dirty="0">
                <a:solidFill>
                  <a:srgbClr val="C00000"/>
                </a:solidFill>
                <a:latin typeface="Arial" panose="020B0604020202020204" pitchFamily="34" charset="0"/>
                <a:cs typeface="Arial" panose="020B0604020202020204" pitchFamily="34" charset="0"/>
              </a:rPr>
              <a:t>and then </a:t>
            </a:r>
          </a:p>
          <a:p>
            <a:pPr marL="514350" indent="-514350">
              <a:spcAft>
                <a:spcPts val="600"/>
              </a:spcAft>
              <a:buFont typeface="+mj-lt"/>
              <a:buAutoNum type="arabicPeriod"/>
            </a:pPr>
            <a:r>
              <a:rPr lang="en-GB" sz="2800" b="1" dirty="0">
                <a:solidFill>
                  <a:srgbClr val="C00000"/>
                </a:solidFill>
                <a:latin typeface="Arial" panose="020B0604020202020204" pitchFamily="34" charset="0"/>
                <a:cs typeface="Arial" panose="020B0604020202020204" pitchFamily="34" charset="0"/>
              </a:rPr>
              <a:t>Avoid, </a:t>
            </a:r>
            <a:r>
              <a:rPr lang="en-GB" sz="2800" dirty="0">
                <a:solidFill>
                  <a:srgbClr val="C00000"/>
                </a:solidFill>
                <a:latin typeface="Arial" panose="020B0604020202020204" pitchFamily="34" charset="0"/>
                <a:cs typeface="Arial" panose="020B0604020202020204" pitchFamily="34" charset="0"/>
              </a:rPr>
              <a:t>if it can not be avoided </a:t>
            </a:r>
          </a:p>
          <a:p>
            <a:pPr marL="457200" indent="-457200">
              <a:spcAft>
                <a:spcPts val="600"/>
              </a:spcAft>
              <a:buFont typeface="Wingdings" panose="05000000000000000000" pitchFamily="2" charset="2"/>
              <a:buChar char="§"/>
            </a:pPr>
            <a:r>
              <a:rPr lang="en-GB" sz="2800" b="1" dirty="0">
                <a:solidFill>
                  <a:srgbClr val="C00000"/>
                </a:solidFill>
                <a:latin typeface="Arial" panose="020B0604020202020204" pitchFamily="34" charset="0"/>
                <a:cs typeface="Arial" panose="020B0604020202020204" pitchFamily="34" charset="0"/>
              </a:rPr>
              <a:t>Assess the risk of injury </a:t>
            </a:r>
            <a:r>
              <a:rPr lang="en-GB" sz="2800" dirty="0">
                <a:solidFill>
                  <a:srgbClr val="C00000"/>
                </a:solidFill>
                <a:latin typeface="Arial" panose="020B0604020202020204" pitchFamily="34" charset="0"/>
                <a:cs typeface="Arial" panose="020B0604020202020204" pitchFamily="34" charset="0"/>
              </a:rPr>
              <a:t>and </a:t>
            </a:r>
          </a:p>
          <a:p>
            <a:pPr marL="457200" indent="-457200">
              <a:spcAft>
                <a:spcPts val="600"/>
              </a:spcAft>
              <a:buFont typeface="Wingdings" panose="05000000000000000000" pitchFamily="2" charset="2"/>
              <a:buChar char="§"/>
            </a:pPr>
            <a:r>
              <a:rPr lang="en-GB" sz="2800" b="1" dirty="0">
                <a:solidFill>
                  <a:srgbClr val="C00000"/>
                </a:solidFill>
                <a:latin typeface="Arial" panose="020B0604020202020204" pitchFamily="34" charset="0"/>
                <a:cs typeface="Arial" panose="020B0604020202020204" pitchFamily="34" charset="0"/>
              </a:rPr>
              <a:t>Put in place suitable control measures </a:t>
            </a:r>
            <a:r>
              <a:rPr lang="en-GB" sz="2800" dirty="0">
                <a:solidFill>
                  <a:srgbClr val="C00000"/>
                </a:solidFill>
                <a:latin typeface="Arial" panose="020B0604020202020204" pitchFamily="34" charset="0"/>
                <a:cs typeface="Arial" panose="020B0604020202020204" pitchFamily="34" charset="0"/>
              </a:rPr>
              <a:t>for </a:t>
            </a:r>
          </a:p>
          <a:p>
            <a:pPr marL="457200" indent="-457200">
              <a:spcAft>
                <a:spcPts val="600"/>
              </a:spcAft>
              <a:buFont typeface="Wingdings" panose="05000000000000000000" pitchFamily="2" charset="2"/>
              <a:buChar char="§"/>
            </a:pPr>
            <a:r>
              <a:rPr lang="en-GB" sz="2800" b="1" dirty="0">
                <a:solidFill>
                  <a:srgbClr val="C00000"/>
                </a:solidFill>
                <a:latin typeface="Arial" panose="020B0604020202020204" pitchFamily="34" charset="0"/>
                <a:cs typeface="Arial" panose="020B0604020202020204" pitchFamily="34" charset="0"/>
              </a:rPr>
              <a:t>Reducing the risk of injury</a:t>
            </a:r>
            <a:endParaRPr lang="en-GB" sz="2800" dirty="0">
              <a:solidFill>
                <a:srgbClr val="C00000"/>
              </a:solidFill>
              <a:latin typeface="Arial" panose="020B0604020202020204" pitchFamily="34" charset="0"/>
              <a:cs typeface="Arial" panose="020B0604020202020204" pitchFamily="34" charset="0"/>
            </a:endParaRPr>
          </a:p>
          <a:p>
            <a:pPr>
              <a:spcAft>
                <a:spcPts val="600"/>
              </a:spcAft>
            </a:pPr>
            <a:endParaRPr lang="en-GB" sz="1400" dirty="0">
              <a:solidFill>
                <a:srgbClr val="00B0F0"/>
              </a:solidFill>
              <a:latin typeface="Arial" panose="020B0604020202020204" pitchFamily="34" charset="0"/>
              <a:cs typeface="Arial" panose="020B0604020202020204" pitchFamily="34" charset="0"/>
            </a:endParaRPr>
          </a:p>
        </p:txBody>
      </p:sp>
      <p:sp>
        <p:nvSpPr>
          <p:cNvPr id="9" name="Date Placeholder 8">
            <a:extLst>
              <a:ext uri="{FF2B5EF4-FFF2-40B4-BE49-F238E27FC236}">
                <a16:creationId xmlns:a16="http://schemas.microsoft.com/office/drawing/2014/main" id="{B704C827-6279-40C1-B8F7-79A018B0FC51}"/>
              </a:ext>
            </a:extLst>
          </p:cNvPr>
          <p:cNvSpPr>
            <a:spLocks noGrp="1"/>
          </p:cNvSpPr>
          <p:nvPr>
            <p:ph type="dt" sz="half" idx="10"/>
          </p:nvPr>
        </p:nvSpPr>
        <p:spPr/>
        <p:txBody>
          <a:bodyPr/>
          <a:lstStyle/>
          <a:p>
            <a:fld id="{79C64E88-5EBA-4E46-85E8-33898D9477A4}" type="datetime8">
              <a:rPr lang="en-GB" smtClean="0"/>
              <a:t>26/04/2021 21:34</a:t>
            </a:fld>
            <a:endParaRPr lang="en-GB" dirty="0"/>
          </a:p>
        </p:txBody>
      </p:sp>
    </p:spTree>
    <p:extLst>
      <p:ext uri="{BB962C8B-B14F-4D97-AF65-F5344CB8AC3E}">
        <p14:creationId xmlns:p14="http://schemas.microsoft.com/office/powerpoint/2010/main" val="405221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1851" y="246888"/>
            <a:ext cx="8813774" cy="609018"/>
          </a:xfrm>
        </p:spPr>
        <p:txBody>
          <a:bodyPr>
            <a:noAutofit/>
          </a:bodyPr>
          <a:lstStyle/>
          <a:p>
            <a:pPr algn="l">
              <a:spcAft>
                <a:spcPts val="1200"/>
              </a:spcAft>
            </a:pPr>
            <a:r>
              <a:rPr lang="en-GB" sz="3200" b="1" dirty="0">
                <a:solidFill>
                  <a:srgbClr val="0070C0"/>
                </a:solidFill>
                <a:latin typeface="Arial" panose="020B0604020202020204" pitchFamily="34" charset="0"/>
                <a:cs typeface="Arial" panose="020B0604020202020204" pitchFamily="34" charset="0"/>
              </a:rPr>
              <a:t>My Employer  -  being part of the solution?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15</a:t>
            </a:fld>
            <a:endParaRPr lang="en-GB" dirty="0"/>
          </a:p>
        </p:txBody>
      </p:sp>
      <p:sp>
        <p:nvSpPr>
          <p:cNvPr id="5" name="TextBox 4">
            <a:extLst>
              <a:ext uri="{FF2B5EF4-FFF2-40B4-BE49-F238E27FC236}">
                <a16:creationId xmlns:a16="http://schemas.microsoft.com/office/drawing/2014/main" id="{2C125DF3-3A4E-4AE8-AE4D-CEA01337C33C}"/>
              </a:ext>
            </a:extLst>
          </p:cNvPr>
          <p:cNvSpPr txBox="1"/>
          <p:nvPr/>
        </p:nvSpPr>
        <p:spPr>
          <a:xfrm>
            <a:off x="1008126" y="1490721"/>
            <a:ext cx="9205722" cy="4555093"/>
          </a:xfrm>
          <a:prstGeom prst="rect">
            <a:avLst/>
          </a:prstGeom>
          <a:noFill/>
        </p:spPr>
        <p:txBody>
          <a:bodyPr wrap="square" rtlCol="0">
            <a:spAutoFit/>
          </a:bodyPr>
          <a:lstStyle/>
          <a:p>
            <a:pPr>
              <a:spcAft>
                <a:spcPts val="1200"/>
              </a:spcAft>
            </a:pPr>
            <a:r>
              <a:rPr lang="en-GB" sz="2800" b="1" dirty="0">
                <a:solidFill>
                  <a:srgbClr val="C00000"/>
                </a:solidFill>
                <a:latin typeface="Arial" panose="020B0604020202020204" pitchFamily="34" charset="0"/>
                <a:cs typeface="Arial" panose="020B0604020202020204" pitchFamily="34" charset="0"/>
              </a:rPr>
              <a:t>What does it mean?</a:t>
            </a:r>
          </a:p>
          <a:p>
            <a:pPr algn="ctr">
              <a:spcAft>
                <a:spcPts val="1200"/>
              </a:spcAft>
            </a:pPr>
            <a:r>
              <a:rPr lang="en-GB" sz="2800" b="1" dirty="0">
                <a:solidFill>
                  <a:srgbClr val="C00000"/>
                </a:solidFill>
                <a:latin typeface="Arial" panose="020B0604020202020204" pitchFamily="34" charset="0"/>
                <a:cs typeface="Arial" panose="020B0604020202020204" pitchFamily="34" charset="0"/>
              </a:rPr>
              <a:t>so far as is reasonably practical -</a:t>
            </a:r>
          </a:p>
          <a:p>
            <a:pPr marL="342900" indent="-342900">
              <a:spcAft>
                <a:spcPts val="1200"/>
              </a:spcAft>
              <a:buAutoNum type="arabicPeriod"/>
            </a:pPr>
            <a:r>
              <a:rPr lang="en-GB" sz="2800" b="1" dirty="0">
                <a:solidFill>
                  <a:srgbClr val="0070C0"/>
                </a:solidFill>
                <a:latin typeface="Arial" panose="020B0604020202020204" pitchFamily="34" charset="0"/>
                <a:cs typeface="Arial" panose="020B0604020202020204" pitchFamily="34" charset="0"/>
              </a:rPr>
              <a:t>Reduce the need to use manual force </a:t>
            </a:r>
          </a:p>
          <a:p>
            <a:pPr marL="342900" indent="-342900">
              <a:spcAft>
                <a:spcPts val="1200"/>
              </a:spcAft>
              <a:buFontTx/>
              <a:buAutoNum type="arabicPeriod"/>
            </a:pPr>
            <a:r>
              <a:rPr lang="en-GB" sz="2800" b="1" dirty="0">
                <a:solidFill>
                  <a:srgbClr val="0070C0"/>
                </a:solidFill>
                <a:latin typeface="Arial" panose="020B0604020202020204" pitchFamily="34" charset="0"/>
                <a:cs typeface="Arial" panose="020B0604020202020204" pitchFamily="34" charset="0"/>
              </a:rPr>
              <a:t>Reduce repetitive MH activities</a:t>
            </a:r>
          </a:p>
          <a:p>
            <a:pPr marL="342900" indent="-342900">
              <a:spcAft>
                <a:spcPts val="1200"/>
              </a:spcAft>
              <a:buFontTx/>
              <a:buAutoNum type="arabicPeriod"/>
            </a:pPr>
            <a:r>
              <a:rPr lang="en-GB" sz="2800" b="1" dirty="0">
                <a:solidFill>
                  <a:srgbClr val="0070C0"/>
                </a:solidFill>
                <a:latin typeface="Arial" panose="020B0604020202020204" pitchFamily="34" charset="0"/>
                <a:cs typeface="Arial" panose="020B0604020202020204" pitchFamily="34" charset="0"/>
              </a:rPr>
              <a:t>Provide right working tools, positions and stations</a:t>
            </a:r>
          </a:p>
          <a:p>
            <a:pPr marL="342900" indent="-342900">
              <a:spcAft>
                <a:spcPts val="1200"/>
              </a:spcAft>
              <a:buFontTx/>
              <a:buAutoNum type="arabicPeriod"/>
            </a:pPr>
            <a:r>
              <a:rPr lang="en-GB" sz="2800" b="1" dirty="0">
                <a:solidFill>
                  <a:srgbClr val="0070C0"/>
                </a:solidFill>
                <a:latin typeface="Arial" panose="020B0604020202020204" pitchFamily="34" charset="0"/>
                <a:cs typeface="Arial" panose="020B0604020202020204" pitchFamily="34" charset="0"/>
              </a:rPr>
              <a:t>Improve the work environment layout</a:t>
            </a:r>
          </a:p>
          <a:p>
            <a:pPr marL="342900" indent="-342900">
              <a:spcAft>
                <a:spcPts val="1200"/>
              </a:spcAft>
              <a:buFontTx/>
              <a:buAutoNum type="arabicPeriod"/>
            </a:pPr>
            <a:r>
              <a:rPr lang="en-GB" sz="2800" b="1" dirty="0">
                <a:solidFill>
                  <a:srgbClr val="0070C0"/>
                </a:solidFill>
                <a:latin typeface="Arial" panose="020B0604020202020204" pitchFamily="34" charset="0"/>
                <a:cs typeface="Arial" panose="020B0604020202020204" pitchFamily="34" charset="0"/>
              </a:rPr>
              <a:t>Deal with factors that influence work</a:t>
            </a:r>
          </a:p>
          <a:p>
            <a:pPr marL="342900" indent="-342900">
              <a:spcAft>
                <a:spcPts val="1200"/>
              </a:spcAft>
              <a:buAutoNum type="arabicPeriod"/>
            </a:pPr>
            <a:endParaRPr lang="en-GB" sz="2400" b="1" dirty="0">
              <a:solidFill>
                <a:srgbClr val="00B050"/>
              </a:solidFill>
              <a:latin typeface="Arial" panose="020B0604020202020204" pitchFamily="34" charset="0"/>
              <a:cs typeface="Arial" panose="020B0604020202020204" pitchFamily="34" charset="0"/>
            </a:endParaRPr>
          </a:p>
        </p:txBody>
      </p:sp>
      <p:sp>
        <p:nvSpPr>
          <p:cNvPr id="13" name="Date Placeholder 12">
            <a:extLst>
              <a:ext uri="{FF2B5EF4-FFF2-40B4-BE49-F238E27FC236}">
                <a16:creationId xmlns:a16="http://schemas.microsoft.com/office/drawing/2014/main" id="{138FD132-96CD-4C93-A31E-31807773B43A}"/>
              </a:ext>
            </a:extLst>
          </p:cNvPr>
          <p:cNvSpPr>
            <a:spLocks noGrp="1"/>
          </p:cNvSpPr>
          <p:nvPr>
            <p:ph type="dt" sz="half" idx="10"/>
          </p:nvPr>
        </p:nvSpPr>
        <p:spPr/>
        <p:txBody>
          <a:bodyPr/>
          <a:lstStyle/>
          <a:p>
            <a:fld id="{C0F098C9-2CBA-4652-ABE2-5F7B88219987}" type="datetime8">
              <a:rPr lang="en-GB" smtClean="0"/>
              <a:t>26/04/2021 21:34</a:t>
            </a:fld>
            <a:endParaRPr lang="en-GB" dirty="0"/>
          </a:p>
        </p:txBody>
      </p:sp>
    </p:spTree>
    <p:extLst>
      <p:ext uri="{BB962C8B-B14F-4D97-AF65-F5344CB8AC3E}">
        <p14:creationId xmlns:p14="http://schemas.microsoft.com/office/powerpoint/2010/main" val="30526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547" y="192024"/>
            <a:ext cx="8813774" cy="541602"/>
          </a:xfrm>
        </p:spPr>
        <p:txBody>
          <a:bodyPr>
            <a:noAutofit/>
          </a:bodyPr>
          <a:lstStyle/>
          <a:p>
            <a:pPr algn="l">
              <a:spcAft>
                <a:spcPts val="1200"/>
              </a:spcAft>
            </a:pPr>
            <a:r>
              <a:rPr lang="en-GB" sz="3200" b="1" dirty="0">
                <a:solidFill>
                  <a:srgbClr val="0070C0"/>
                </a:solidFill>
                <a:latin typeface="Arial" panose="020B0604020202020204" pitchFamily="34" charset="0"/>
                <a:cs typeface="Arial" panose="020B0604020202020204" pitchFamily="34" charset="0"/>
              </a:rPr>
              <a:t>My Employer  - being part of the solution?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16</a:t>
            </a:fld>
            <a:endParaRPr lang="en-GB" dirty="0"/>
          </a:p>
        </p:txBody>
      </p:sp>
      <p:sp>
        <p:nvSpPr>
          <p:cNvPr id="5" name="TextBox 4">
            <a:extLst>
              <a:ext uri="{FF2B5EF4-FFF2-40B4-BE49-F238E27FC236}">
                <a16:creationId xmlns:a16="http://schemas.microsoft.com/office/drawing/2014/main" id="{2C125DF3-3A4E-4AE8-AE4D-CEA01337C33C}"/>
              </a:ext>
            </a:extLst>
          </p:cNvPr>
          <p:cNvSpPr txBox="1"/>
          <p:nvPr/>
        </p:nvSpPr>
        <p:spPr>
          <a:xfrm>
            <a:off x="509778" y="889503"/>
            <a:ext cx="8451342" cy="5355312"/>
          </a:xfrm>
          <a:prstGeom prst="rect">
            <a:avLst/>
          </a:prstGeom>
          <a:noFill/>
        </p:spPr>
        <p:txBody>
          <a:bodyPr wrap="square" rtlCol="0">
            <a:spAutoFit/>
          </a:bodyPr>
          <a:lstStyle/>
          <a:p>
            <a:pPr marL="342900" indent="-342900">
              <a:spcAft>
                <a:spcPts val="1200"/>
              </a:spcAft>
              <a:buAutoNum type="arabicPeriod"/>
            </a:pPr>
            <a:r>
              <a:rPr lang="en-GB" b="1" dirty="0">
                <a:solidFill>
                  <a:srgbClr val="C00000"/>
                </a:solidFill>
                <a:latin typeface="Arial" panose="020B0604020202020204" pitchFamily="34" charset="0"/>
                <a:cs typeface="Arial" panose="020B0604020202020204" pitchFamily="34" charset="0"/>
              </a:rPr>
              <a:t>Reduce the need to use manual force</a:t>
            </a:r>
            <a:endParaRPr lang="en-GB" sz="1200" b="1" dirty="0">
              <a:solidFill>
                <a:srgbClr val="C00000"/>
              </a:solidFill>
              <a:highlight>
                <a:srgbClr val="FFFF00"/>
              </a:highlight>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Reducing the weight of items or the distanced moved</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Applying HSE’s load handling filter </a:t>
            </a:r>
            <a:r>
              <a:rPr lang="en-GB" sz="2400" dirty="0">
                <a:solidFill>
                  <a:srgbClr val="0070C0"/>
                </a:solidFill>
                <a:latin typeface="Arial" panose="020B0604020202020204" pitchFamily="34" charset="0"/>
                <a:cs typeface="Arial" panose="020B0604020202020204" pitchFamily="34" charset="0"/>
              </a:rPr>
              <a:t>(see illustration on the right)</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Providing levers (e.g. lift, wrench, hoist, forklift truck etc) or use a team of operators </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Providing lightweight tools, supports, jigs to do the job</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Providing low-vibration, light weight  powered hand-held tools</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Designing or making up the “packages” (boxes, parts, tools) to help apply good grip on the load</a:t>
            </a:r>
          </a:p>
        </p:txBody>
      </p:sp>
      <p:grpSp>
        <p:nvGrpSpPr>
          <p:cNvPr id="14" name="Group 13">
            <a:extLst>
              <a:ext uri="{FF2B5EF4-FFF2-40B4-BE49-F238E27FC236}">
                <a16:creationId xmlns:a16="http://schemas.microsoft.com/office/drawing/2014/main" id="{473AA734-B659-4A9C-9A68-1916CC53B849}"/>
              </a:ext>
            </a:extLst>
          </p:cNvPr>
          <p:cNvGrpSpPr/>
          <p:nvPr/>
        </p:nvGrpSpPr>
        <p:grpSpPr>
          <a:xfrm>
            <a:off x="8951976" y="1664208"/>
            <a:ext cx="3088746" cy="3817052"/>
            <a:chOff x="8961120" y="1901952"/>
            <a:chExt cx="3079602" cy="3817052"/>
          </a:xfrm>
        </p:grpSpPr>
        <p:pic>
          <p:nvPicPr>
            <p:cNvPr id="12" name="Picture 11" descr="Diagram&#10;&#10;Description automatically generated">
              <a:extLst>
                <a:ext uri="{FF2B5EF4-FFF2-40B4-BE49-F238E27FC236}">
                  <a16:creationId xmlns:a16="http://schemas.microsoft.com/office/drawing/2014/main" id="{D018E4AE-5843-4192-88B4-F4236D76B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120" y="1901952"/>
              <a:ext cx="3079602" cy="3703319"/>
            </a:xfrm>
            <a:prstGeom prst="rect">
              <a:avLst/>
            </a:prstGeom>
          </p:spPr>
        </p:pic>
        <p:sp>
          <p:nvSpPr>
            <p:cNvPr id="9" name="TextBox 8">
              <a:extLst>
                <a:ext uri="{FF2B5EF4-FFF2-40B4-BE49-F238E27FC236}">
                  <a16:creationId xmlns:a16="http://schemas.microsoft.com/office/drawing/2014/main" id="{AF3D92CF-6012-4BBD-AFCA-AA652D574F8A}"/>
                </a:ext>
              </a:extLst>
            </p:cNvPr>
            <p:cNvSpPr txBox="1"/>
            <p:nvPr/>
          </p:nvSpPr>
          <p:spPr>
            <a:xfrm>
              <a:off x="9761891" y="5305716"/>
              <a:ext cx="943913" cy="400110"/>
            </a:xfrm>
            <a:prstGeom prst="rect">
              <a:avLst/>
            </a:prstGeom>
            <a:noFill/>
          </p:spPr>
          <p:txBody>
            <a:bodyPr wrap="none" rtlCol="0">
              <a:spAutoFit/>
            </a:bodyPr>
            <a:lstStyle/>
            <a:p>
              <a:r>
                <a:rPr lang="en-GB" sz="2000" dirty="0">
                  <a:solidFill>
                    <a:srgbClr val="7030A0"/>
                  </a:solidFill>
                </a:rPr>
                <a:t>Female</a:t>
              </a:r>
            </a:p>
          </p:txBody>
        </p:sp>
        <p:sp>
          <p:nvSpPr>
            <p:cNvPr id="10" name="TextBox 9">
              <a:extLst>
                <a:ext uri="{FF2B5EF4-FFF2-40B4-BE49-F238E27FC236}">
                  <a16:creationId xmlns:a16="http://schemas.microsoft.com/office/drawing/2014/main" id="{163230DC-48C1-4687-8DFD-F8532713154A}"/>
                </a:ext>
              </a:extLst>
            </p:cNvPr>
            <p:cNvSpPr txBox="1"/>
            <p:nvPr/>
          </p:nvSpPr>
          <p:spPr>
            <a:xfrm>
              <a:off x="10699288" y="5318894"/>
              <a:ext cx="715260" cy="400110"/>
            </a:xfrm>
            <a:prstGeom prst="rect">
              <a:avLst/>
            </a:prstGeom>
            <a:noFill/>
          </p:spPr>
          <p:txBody>
            <a:bodyPr wrap="none" rtlCol="0">
              <a:spAutoFit/>
            </a:bodyPr>
            <a:lstStyle/>
            <a:p>
              <a:r>
                <a:rPr lang="en-GB" sz="2000" dirty="0">
                  <a:solidFill>
                    <a:srgbClr val="00B0F0"/>
                  </a:solidFill>
                </a:rPr>
                <a:t>Male</a:t>
              </a:r>
            </a:p>
          </p:txBody>
        </p:sp>
      </p:grpSp>
      <p:sp>
        <p:nvSpPr>
          <p:cNvPr id="11" name="TextBox 10">
            <a:extLst>
              <a:ext uri="{FF2B5EF4-FFF2-40B4-BE49-F238E27FC236}">
                <a16:creationId xmlns:a16="http://schemas.microsoft.com/office/drawing/2014/main" id="{43CC60F5-1E5F-4E09-AF0C-CEA5ACE44BC6}"/>
              </a:ext>
            </a:extLst>
          </p:cNvPr>
          <p:cNvSpPr txBox="1"/>
          <p:nvPr/>
        </p:nvSpPr>
        <p:spPr>
          <a:xfrm>
            <a:off x="8796350" y="5534561"/>
            <a:ext cx="3395650" cy="1323439"/>
          </a:xfrm>
          <a:prstGeom prst="rect">
            <a:avLst/>
          </a:prstGeom>
          <a:noFill/>
        </p:spPr>
        <p:txBody>
          <a:bodyPr wrap="square" rtlCol="0">
            <a:spAutoFit/>
          </a:bodyPr>
          <a:lstStyle/>
          <a:p>
            <a:pPr algn="ctr"/>
            <a:r>
              <a:rPr lang="en-GB" sz="2000" b="1" dirty="0"/>
              <a:t>This filter shows - there is no single guide value for weight limit, because it depends on a number of factors.</a:t>
            </a:r>
          </a:p>
        </p:txBody>
      </p:sp>
      <p:sp>
        <p:nvSpPr>
          <p:cNvPr id="13" name="Date Placeholder 12">
            <a:extLst>
              <a:ext uri="{FF2B5EF4-FFF2-40B4-BE49-F238E27FC236}">
                <a16:creationId xmlns:a16="http://schemas.microsoft.com/office/drawing/2014/main" id="{A95553C4-4A9F-4760-9E80-9600EC413319}"/>
              </a:ext>
            </a:extLst>
          </p:cNvPr>
          <p:cNvSpPr>
            <a:spLocks noGrp="1"/>
          </p:cNvSpPr>
          <p:nvPr>
            <p:ph type="dt" sz="half" idx="10"/>
          </p:nvPr>
        </p:nvSpPr>
        <p:spPr/>
        <p:txBody>
          <a:bodyPr/>
          <a:lstStyle/>
          <a:p>
            <a:fld id="{89325F87-DAF1-439D-8221-11E0AF25F7BF}" type="datetime8">
              <a:rPr lang="en-GB" smtClean="0"/>
              <a:t>26/04/2021 21:34</a:t>
            </a:fld>
            <a:endParaRPr lang="en-GB" dirty="0"/>
          </a:p>
        </p:txBody>
      </p:sp>
    </p:spTree>
    <p:extLst>
      <p:ext uri="{BB962C8B-B14F-4D97-AF65-F5344CB8AC3E}">
        <p14:creationId xmlns:p14="http://schemas.microsoft.com/office/powerpoint/2010/main" val="418267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563" y="237744"/>
            <a:ext cx="8813774" cy="645594"/>
          </a:xfrm>
        </p:spPr>
        <p:txBody>
          <a:bodyPr>
            <a:noAutofit/>
          </a:bodyPr>
          <a:lstStyle/>
          <a:p>
            <a:pPr algn="l">
              <a:spcAft>
                <a:spcPts val="1200"/>
              </a:spcAft>
            </a:pPr>
            <a:r>
              <a:rPr lang="en-GB" sz="3200" b="1" dirty="0">
                <a:solidFill>
                  <a:srgbClr val="0070C0"/>
                </a:solidFill>
                <a:latin typeface="Arial" panose="020B0604020202020204" pitchFamily="34" charset="0"/>
                <a:cs typeface="Arial" panose="020B0604020202020204" pitchFamily="34" charset="0"/>
              </a:rPr>
              <a:t>My Employer - being part of the solution?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17</a:t>
            </a:fld>
            <a:endParaRPr lang="en-GB" dirty="0"/>
          </a:p>
        </p:txBody>
      </p:sp>
      <p:sp>
        <p:nvSpPr>
          <p:cNvPr id="5" name="TextBox 4">
            <a:extLst>
              <a:ext uri="{FF2B5EF4-FFF2-40B4-BE49-F238E27FC236}">
                <a16:creationId xmlns:a16="http://schemas.microsoft.com/office/drawing/2014/main" id="{2C125DF3-3A4E-4AE8-AE4D-CEA01337C33C}"/>
              </a:ext>
            </a:extLst>
          </p:cNvPr>
          <p:cNvSpPr txBox="1"/>
          <p:nvPr/>
        </p:nvSpPr>
        <p:spPr>
          <a:xfrm>
            <a:off x="1323354" y="1818572"/>
            <a:ext cx="10143221" cy="2923877"/>
          </a:xfrm>
          <a:prstGeom prst="rect">
            <a:avLst/>
          </a:prstGeom>
          <a:noFill/>
        </p:spPr>
        <p:txBody>
          <a:bodyPr wrap="square" rtlCol="0">
            <a:spAutoFit/>
          </a:bodyPr>
          <a:lstStyle/>
          <a:p>
            <a:pPr>
              <a:spcAft>
                <a:spcPts val="1200"/>
              </a:spcAft>
            </a:pPr>
            <a:r>
              <a:rPr lang="en-GB" sz="2400" b="1" dirty="0">
                <a:solidFill>
                  <a:srgbClr val="C00000"/>
                </a:solidFill>
                <a:latin typeface="Arial" panose="020B0604020202020204" pitchFamily="34" charset="0"/>
                <a:cs typeface="Arial" panose="020B0604020202020204" pitchFamily="34" charset="0"/>
              </a:rPr>
              <a:t>2. Reduce repetitive MH activities, so far as is reasonably practical:</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Automating tasks or providing mechanical aids</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Breaking up work periods with several short breaks, or using worker rotation</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Building-in short pauses for very intensive and frequent work</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Building-in multiple steps in a process to reduce repetitive action</a:t>
            </a:r>
          </a:p>
        </p:txBody>
      </p:sp>
      <p:sp>
        <p:nvSpPr>
          <p:cNvPr id="9" name="Date Placeholder 8">
            <a:extLst>
              <a:ext uri="{FF2B5EF4-FFF2-40B4-BE49-F238E27FC236}">
                <a16:creationId xmlns:a16="http://schemas.microsoft.com/office/drawing/2014/main" id="{CFD56AC4-3233-46CE-98CD-FD8AEC0C201E}"/>
              </a:ext>
            </a:extLst>
          </p:cNvPr>
          <p:cNvSpPr>
            <a:spLocks noGrp="1"/>
          </p:cNvSpPr>
          <p:nvPr>
            <p:ph type="dt" sz="half" idx="10"/>
          </p:nvPr>
        </p:nvSpPr>
        <p:spPr/>
        <p:txBody>
          <a:bodyPr/>
          <a:lstStyle/>
          <a:p>
            <a:fld id="{6735F2F3-8C6B-4C9D-B0DD-DABAF04F65B0}" type="datetime8">
              <a:rPr lang="en-GB" smtClean="0"/>
              <a:t>26/04/2021 21:34</a:t>
            </a:fld>
            <a:endParaRPr lang="en-GB" dirty="0"/>
          </a:p>
        </p:txBody>
      </p:sp>
    </p:spTree>
    <p:extLst>
      <p:ext uri="{BB962C8B-B14F-4D97-AF65-F5344CB8AC3E}">
        <p14:creationId xmlns:p14="http://schemas.microsoft.com/office/powerpoint/2010/main" val="276325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987" y="164592"/>
            <a:ext cx="8813774" cy="581586"/>
          </a:xfrm>
        </p:spPr>
        <p:txBody>
          <a:bodyPr>
            <a:noAutofit/>
          </a:bodyPr>
          <a:lstStyle/>
          <a:p>
            <a:pPr algn="l">
              <a:spcAft>
                <a:spcPts val="1200"/>
              </a:spcAft>
            </a:pPr>
            <a:r>
              <a:rPr lang="en-GB" sz="3200" b="1" dirty="0">
                <a:solidFill>
                  <a:srgbClr val="0070C0"/>
                </a:solidFill>
                <a:latin typeface="Arial" panose="020B0604020202020204" pitchFamily="34" charset="0"/>
                <a:cs typeface="Arial" panose="020B0604020202020204" pitchFamily="34" charset="0"/>
              </a:rPr>
              <a:t>My Employer  -   being part of the solution?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18</a:t>
            </a:fld>
            <a:endParaRPr lang="en-GB" dirty="0"/>
          </a:p>
        </p:txBody>
      </p:sp>
      <p:sp>
        <p:nvSpPr>
          <p:cNvPr id="5" name="TextBox 4">
            <a:extLst>
              <a:ext uri="{FF2B5EF4-FFF2-40B4-BE49-F238E27FC236}">
                <a16:creationId xmlns:a16="http://schemas.microsoft.com/office/drawing/2014/main" id="{2C125DF3-3A4E-4AE8-AE4D-CEA01337C33C}"/>
              </a:ext>
            </a:extLst>
          </p:cNvPr>
          <p:cNvSpPr txBox="1"/>
          <p:nvPr/>
        </p:nvSpPr>
        <p:spPr>
          <a:xfrm>
            <a:off x="656074" y="1488025"/>
            <a:ext cx="10856991" cy="4493538"/>
          </a:xfrm>
          <a:prstGeom prst="rect">
            <a:avLst/>
          </a:prstGeom>
          <a:noFill/>
        </p:spPr>
        <p:txBody>
          <a:bodyPr wrap="square" rtlCol="0">
            <a:spAutoFit/>
          </a:bodyPr>
          <a:lstStyle/>
          <a:p>
            <a:pPr>
              <a:spcAft>
                <a:spcPts val="1200"/>
              </a:spcAft>
            </a:pPr>
            <a:r>
              <a:rPr lang="en-GB" sz="2400" b="1" dirty="0">
                <a:solidFill>
                  <a:srgbClr val="C00000"/>
                </a:solidFill>
                <a:latin typeface="Arial" panose="020B0604020202020204" pitchFamily="34" charset="0"/>
                <a:cs typeface="Arial" panose="020B0604020202020204" pitchFamily="34" charset="0"/>
              </a:rPr>
              <a:t>3. Providing right working positions and stations</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Designing the task to suit workers (take into account differences in size, build, strength, health and right or left handed)</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Providing equipment to suit workers (see above)</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Providing platforms, adjustable seating and tools </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Providing adequate and suitable Personal Protective Equipment (PPE)</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Providing enough space to do the job</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Designing the work to avoid  sudden and jerky movement of the body</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Avoiding the need to use awkward postures</a:t>
            </a:r>
          </a:p>
        </p:txBody>
      </p:sp>
      <p:sp>
        <p:nvSpPr>
          <p:cNvPr id="9" name="Date Placeholder 8">
            <a:extLst>
              <a:ext uri="{FF2B5EF4-FFF2-40B4-BE49-F238E27FC236}">
                <a16:creationId xmlns:a16="http://schemas.microsoft.com/office/drawing/2014/main" id="{63AEE185-F5AF-4EF5-A06B-93F1F62AC080}"/>
              </a:ext>
            </a:extLst>
          </p:cNvPr>
          <p:cNvSpPr>
            <a:spLocks noGrp="1"/>
          </p:cNvSpPr>
          <p:nvPr>
            <p:ph type="dt" sz="half" idx="10"/>
          </p:nvPr>
        </p:nvSpPr>
        <p:spPr/>
        <p:txBody>
          <a:bodyPr/>
          <a:lstStyle/>
          <a:p>
            <a:fld id="{D9F80130-3267-4529-B897-96674B9980EF}" type="datetime8">
              <a:rPr lang="en-GB" smtClean="0"/>
              <a:t>26/04/2021 21:34</a:t>
            </a:fld>
            <a:endParaRPr lang="en-GB" dirty="0"/>
          </a:p>
        </p:txBody>
      </p:sp>
    </p:spTree>
    <p:extLst>
      <p:ext uri="{BB962C8B-B14F-4D97-AF65-F5344CB8AC3E}">
        <p14:creationId xmlns:p14="http://schemas.microsoft.com/office/powerpoint/2010/main" val="252259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4419" y="201168"/>
            <a:ext cx="8813774" cy="581586"/>
          </a:xfrm>
        </p:spPr>
        <p:txBody>
          <a:bodyPr>
            <a:noAutofit/>
          </a:bodyPr>
          <a:lstStyle/>
          <a:p>
            <a:pPr algn="l">
              <a:spcAft>
                <a:spcPts val="1200"/>
              </a:spcAft>
            </a:pPr>
            <a:r>
              <a:rPr lang="en-GB" sz="3200" b="1" dirty="0">
                <a:solidFill>
                  <a:srgbClr val="0070C0"/>
                </a:solidFill>
                <a:latin typeface="Arial" panose="020B0604020202020204" pitchFamily="34" charset="0"/>
                <a:cs typeface="Arial" panose="020B0604020202020204" pitchFamily="34" charset="0"/>
              </a:rPr>
              <a:t>My Employer - being part of the solution?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19</a:t>
            </a:fld>
            <a:endParaRPr lang="en-GB" dirty="0"/>
          </a:p>
        </p:txBody>
      </p:sp>
      <p:sp>
        <p:nvSpPr>
          <p:cNvPr id="5" name="TextBox 4">
            <a:extLst>
              <a:ext uri="{FF2B5EF4-FFF2-40B4-BE49-F238E27FC236}">
                <a16:creationId xmlns:a16="http://schemas.microsoft.com/office/drawing/2014/main" id="{2C125DF3-3A4E-4AE8-AE4D-CEA01337C33C}"/>
              </a:ext>
            </a:extLst>
          </p:cNvPr>
          <p:cNvSpPr txBox="1"/>
          <p:nvPr/>
        </p:nvSpPr>
        <p:spPr>
          <a:xfrm>
            <a:off x="1096562" y="1804063"/>
            <a:ext cx="10196277" cy="2400657"/>
          </a:xfrm>
          <a:prstGeom prst="rect">
            <a:avLst/>
          </a:prstGeom>
          <a:noFill/>
        </p:spPr>
        <p:txBody>
          <a:bodyPr wrap="square" rtlCol="0">
            <a:spAutoFit/>
          </a:bodyPr>
          <a:lstStyle/>
          <a:p>
            <a:pPr>
              <a:spcAft>
                <a:spcPts val="1200"/>
              </a:spcAft>
            </a:pPr>
            <a:r>
              <a:rPr lang="en-GB" sz="2400" b="1" dirty="0">
                <a:solidFill>
                  <a:srgbClr val="C00000"/>
                </a:solidFill>
                <a:latin typeface="Arial" panose="020B0604020202020204" pitchFamily="34" charset="0"/>
                <a:cs typeface="Arial" panose="020B0604020202020204" pitchFamily="34" charset="0"/>
              </a:rPr>
              <a:t>4. Improve the work environment, so far as is reasonably practical:</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Maintaining a comfortable temperature</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Providing adequate and suitable PPE</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Ensuring requirements of other regulations are in place too (e.g. confined spaces, asbestos, lead, electricity at work regulations) </a:t>
            </a:r>
          </a:p>
        </p:txBody>
      </p:sp>
      <p:sp>
        <p:nvSpPr>
          <p:cNvPr id="9" name="Date Placeholder 8">
            <a:extLst>
              <a:ext uri="{FF2B5EF4-FFF2-40B4-BE49-F238E27FC236}">
                <a16:creationId xmlns:a16="http://schemas.microsoft.com/office/drawing/2014/main" id="{BE4EE622-619B-4411-B635-42E6220F3DA8}"/>
              </a:ext>
            </a:extLst>
          </p:cNvPr>
          <p:cNvSpPr>
            <a:spLocks noGrp="1"/>
          </p:cNvSpPr>
          <p:nvPr>
            <p:ph type="dt" sz="half" idx="10"/>
          </p:nvPr>
        </p:nvSpPr>
        <p:spPr/>
        <p:txBody>
          <a:bodyPr/>
          <a:lstStyle/>
          <a:p>
            <a:fld id="{4663D0D0-9161-41C5-B265-EDC37412DAFF}" type="datetime8">
              <a:rPr lang="en-GB" smtClean="0"/>
              <a:t>26/04/2021 21:34</a:t>
            </a:fld>
            <a:endParaRPr lang="en-GB" dirty="0"/>
          </a:p>
        </p:txBody>
      </p:sp>
    </p:spTree>
    <p:extLst>
      <p:ext uri="{BB962C8B-B14F-4D97-AF65-F5344CB8AC3E}">
        <p14:creationId xmlns:p14="http://schemas.microsoft.com/office/powerpoint/2010/main" val="412263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5623" y="451583"/>
            <a:ext cx="4949957" cy="547834"/>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About this Module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680210" y="1272763"/>
            <a:ext cx="8058150" cy="4632037"/>
          </a:xfrm>
          <a:prstGeom prst="rect">
            <a:avLst/>
          </a:prstGeom>
          <a:noFill/>
        </p:spPr>
        <p:txBody>
          <a:bodyPr wrap="square" rtlCol="0">
            <a:spAutoFit/>
          </a:bodyPr>
          <a:lstStyle/>
          <a:p>
            <a:pPr algn="ctr">
              <a:spcAft>
                <a:spcPts val="1200"/>
              </a:spcAft>
            </a:pPr>
            <a:r>
              <a:rPr lang="en-GB" sz="2000" dirty="0">
                <a:solidFill>
                  <a:srgbClr val="C00000"/>
                </a:solidFill>
                <a:latin typeface="Arial" panose="020B0604020202020204" pitchFamily="34" charset="0"/>
                <a:cs typeface="Arial" panose="020B0604020202020204" pitchFamily="34" charset="0"/>
              </a:rPr>
              <a:t>This provides information and help on how you can reduce the risk of injury from hazardous manual handling</a:t>
            </a:r>
          </a:p>
          <a:p>
            <a:pPr algn="ctr">
              <a:spcAft>
                <a:spcPts val="1200"/>
              </a:spcAft>
            </a:pPr>
            <a:endParaRPr lang="en-GB" sz="2000" dirty="0">
              <a:solidFill>
                <a:srgbClr val="C00000"/>
              </a:solidFill>
              <a:latin typeface="Arial" panose="020B0604020202020204" pitchFamily="34" charset="0"/>
              <a:cs typeface="Arial" panose="020B0604020202020204" pitchFamily="34" charset="0"/>
            </a:endParaRPr>
          </a:p>
          <a:p>
            <a:pPr>
              <a:spcAft>
                <a:spcPts val="1800"/>
              </a:spcAft>
            </a:pPr>
            <a:r>
              <a:rPr lang="en-GB" sz="2000" b="1" dirty="0">
                <a:solidFill>
                  <a:srgbClr val="0070C0"/>
                </a:solidFill>
                <a:latin typeface="Arial" panose="020B0604020202020204" pitchFamily="34" charset="0"/>
                <a:cs typeface="Arial" panose="020B0604020202020204" pitchFamily="34" charset="0"/>
              </a:rPr>
              <a:t>1</a:t>
            </a:r>
            <a:r>
              <a:rPr lang="en-GB" sz="2000" b="1" dirty="0">
                <a:solidFill>
                  <a:srgbClr val="00B0F0"/>
                </a:solidFill>
                <a:latin typeface="Arial" panose="020B0604020202020204" pitchFamily="34" charset="0"/>
                <a:cs typeface="Arial" panose="020B0604020202020204" pitchFamily="34" charset="0"/>
              </a:rPr>
              <a:t>. </a:t>
            </a:r>
            <a:r>
              <a:rPr lang="en-GB" sz="2000" b="1" dirty="0">
                <a:solidFill>
                  <a:srgbClr val="0070C0"/>
                </a:solidFill>
                <a:latin typeface="Arial" panose="020B0604020202020204" pitchFamily="34" charset="0"/>
                <a:cs typeface="Arial" panose="020B0604020202020204" pitchFamily="34" charset="0"/>
              </a:rPr>
              <a:t>What is hazardous manual handling?</a:t>
            </a:r>
          </a:p>
          <a:p>
            <a:pPr>
              <a:spcAft>
                <a:spcPts val="1800"/>
              </a:spcAft>
            </a:pPr>
            <a:r>
              <a:rPr lang="en-GB" sz="2000" b="1" dirty="0">
                <a:solidFill>
                  <a:srgbClr val="0070C0"/>
                </a:solidFill>
                <a:latin typeface="Arial" panose="020B0604020202020204" pitchFamily="34" charset="0"/>
                <a:cs typeface="Arial" panose="020B0604020202020204" pitchFamily="34" charset="0"/>
              </a:rPr>
              <a:t>2. Health risks associated with manual handling injuries </a:t>
            </a:r>
          </a:p>
          <a:p>
            <a:pPr>
              <a:spcAft>
                <a:spcPts val="1800"/>
              </a:spcAft>
            </a:pPr>
            <a:r>
              <a:rPr lang="en-GB" sz="2000" b="1" dirty="0">
                <a:solidFill>
                  <a:srgbClr val="0070C0"/>
                </a:solidFill>
                <a:latin typeface="Arial" panose="020B0604020202020204" pitchFamily="34" charset="0"/>
                <a:cs typeface="Arial" panose="020B0604020202020204" pitchFamily="34" charset="0"/>
              </a:rPr>
              <a:t>3. Understanding hazardous manual handling risks</a:t>
            </a:r>
          </a:p>
          <a:p>
            <a:pPr>
              <a:spcAft>
                <a:spcPts val="1800"/>
              </a:spcAft>
            </a:pPr>
            <a:r>
              <a:rPr lang="en-GB" sz="2000" b="1" dirty="0">
                <a:solidFill>
                  <a:srgbClr val="0070C0"/>
                </a:solidFill>
                <a:latin typeface="Arial" panose="020B0604020202020204" pitchFamily="34" charset="0"/>
                <a:cs typeface="Arial" panose="020B0604020202020204" pitchFamily="34" charset="0"/>
              </a:rPr>
              <a:t>4. Key requirements of manual handling regulations</a:t>
            </a:r>
          </a:p>
          <a:p>
            <a:pPr>
              <a:spcAft>
                <a:spcPts val="1800"/>
              </a:spcAft>
            </a:pPr>
            <a:r>
              <a:rPr lang="en-GB" sz="2000" b="1" dirty="0">
                <a:solidFill>
                  <a:srgbClr val="0070C0"/>
                </a:solidFill>
                <a:latin typeface="Arial" panose="020B0604020202020204" pitchFamily="34" charset="0"/>
                <a:cs typeface="Arial" panose="020B0604020202020204" pitchFamily="34" charset="0"/>
              </a:rPr>
              <a:t>5. How could your employer and you help to reduce manual handling injuries </a:t>
            </a:r>
          </a:p>
          <a:p>
            <a:pPr>
              <a:spcAft>
                <a:spcPts val="1800"/>
              </a:spcAft>
            </a:pPr>
            <a:r>
              <a:rPr lang="en-GB" sz="2000" b="1" dirty="0">
                <a:solidFill>
                  <a:srgbClr val="0070C0"/>
                </a:solidFill>
                <a:latin typeface="Arial" panose="020B0604020202020204" pitchFamily="34" charset="0"/>
                <a:cs typeface="Arial" panose="020B0604020202020204" pitchFamily="34" charset="0"/>
              </a:rPr>
              <a:t>6. If you have to lift - How?</a:t>
            </a: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a:t>
            </a:fld>
            <a:endParaRPr lang="en-GB" dirty="0"/>
          </a:p>
        </p:txBody>
      </p:sp>
      <p:sp>
        <p:nvSpPr>
          <p:cNvPr id="5" name="Date Placeholder 4">
            <a:extLst>
              <a:ext uri="{FF2B5EF4-FFF2-40B4-BE49-F238E27FC236}">
                <a16:creationId xmlns:a16="http://schemas.microsoft.com/office/drawing/2014/main" id="{0CDB8809-D2FF-4910-92D8-71A0707DAA91}"/>
              </a:ext>
            </a:extLst>
          </p:cNvPr>
          <p:cNvSpPr>
            <a:spLocks noGrp="1"/>
          </p:cNvSpPr>
          <p:nvPr>
            <p:ph type="dt" sz="half" idx="10"/>
          </p:nvPr>
        </p:nvSpPr>
        <p:spPr/>
        <p:txBody>
          <a:bodyPr/>
          <a:lstStyle/>
          <a:p>
            <a:fld id="{5EDD0314-E3C5-47BB-9FDA-6126E5901392}" type="datetime8">
              <a:rPr lang="en-GB" smtClean="0"/>
              <a:t>26/04/2021 21:34</a:t>
            </a:fld>
            <a:endParaRPr lang="en-GB" dirty="0"/>
          </a:p>
        </p:txBody>
      </p:sp>
    </p:spTree>
    <p:extLst>
      <p:ext uri="{BB962C8B-B14F-4D97-AF65-F5344CB8AC3E}">
        <p14:creationId xmlns:p14="http://schemas.microsoft.com/office/powerpoint/2010/main" val="4105199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9867" y="356616"/>
            <a:ext cx="8813774" cy="508434"/>
          </a:xfrm>
        </p:spPr>
        <p:txBody>
          <a:bodyPr>
            <a:noAutofit/>
          </a:bodyPr>
          <a:lstStyle/>
          <a:p>
            <a:pPr algn="l">
              <a:spcAft>
                <a:spcPts val="1200"/>
              </a:spcAft>
            </a:pPr>
            <a:r>
              <a:rPr lang="en-GB" sz="3200" b="1" dirty="0">
                <a:solidFill>
                  <a:srgbClr val="0070C0"/>
                </a:solidFill>
                <a:latin typeface="Arial" panose="020B0604020202020204" pitchFamily="34" charset="0"/>
                <a:cs typeface="Arial" panose="020B0604020202020204" pitchFamily="34" charset="0"/>
              </a:rPr>
              <a:t>My Employer -   being part of the solution?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20</a:t>
            </a:fld>
            <a:endParaRPr lang="en-GB" dirty="0"/>
          </a:p>
        </p:txBody>
      </p:sp>
      <p:sp>
        <p:nvSpPr>
          <p:cNvPr id="5" name="TextBox 4">
            <a:extLst>
              <a:ext uri="{FF2B5EF4-FFF2-40B4-BE49-F238E27FC236}">
                <a16:creationId xmlns:a16="http://schemas.microsoft.com/office/drawing/2014/main" id="{2C125DF3-3A4E-4AE8-AE4D-CEA01337C33C}"/>
              </a:ext>
            </a:extLst>
          </p:cNvPr>
          <p:cNvSpPr txBox="1"/>
          <p:nvPr/>
        </p:nvSpPr>
        <p:spPr>
          <a:xfrm>
            <a:off x="557784" y="1669523"/>
            <a:ext cx="10771632" cy="3662541"/>
          </a:xfrm>
          <a:prstGeom prst="rect">
            <a:avLst/>
          </a:prstGeom>
          <a:noFill/>
        </p:spPr>
        <p:txBody>
          <a:bodyPr wrap="square" rtlCol="0">
            <a:spAutoFit/>
          </a:bodyPr>
          <a:lstStyle/>
          <a:p>
            <a:pPr>
              <a:spcAft>
                <a:spcPts val="1200"/>
              </a:spcAft>
            </a:pPr>
            <a:r>
              <a:rPr lang="en-GB" sz="2400" b="1" dirty="0">
                <a:solidFill>
                  <a:srgbClr val="C00000"/>
                </a:solidFill>
                <a:latin typeface="Arial" panose="020B0604020202020204" pitchFamily="34" charset="0"/>
                <a:cs typeface="Arial" panose="020B0604020202020204" pitchFamily="34" charset="0"/>
              </a:rPr>
              <a:t>5. Deal with factors that influence work, so far as is reasonably practical:</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Applying pre-employment medicals, where required by law or HSE guidance</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Avoiding or controlling production speed-related matters impinging on manual handling</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Acting immediately on any signs and symptoms of MH related risks </a:t>
            </a: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Providing relevant and adequate information, training, instruction and supervision</a:t>
            </a:r>
          </a:p>
        </p:txBody>
      </p:sp>
      <p:sp>
        <p:nvSpPr>
          <p:cNvPr id="9" name="Date Placeholder 8">
            <a:extLst>
              <a:ext uri="{FF2B5EF4-FFF2-40B4-BE49-F238E27FC236}">
                <a16:creationId xmlns:a16="http://schemas.microsoft.com/office/drawing/2014/main" id="{F4B29CEE-0826-410C-822D-96A94E1E6796}"/>
              </a:ext>
            </a:extLst>
          </p:cNvPr>
          <p:cNvSpPr>
            <a:spLocks noGrp="1"/>
          </p:cNvSpPr>
          <p:nvPr>
            <p:ph type="dt" sz="half" idx="10"/>
          </p:nvPr>
        </p:nvSpPr>
        <p:spPr/>
        <p:txBody>
          <a:bodyPr/>
          <a:lstStyle/>
          <a:p>
            <a:fld id="{56C2D96E-9DA7-46F8-8288-E633E3733967}" type="datetime8">
              <a:rPr lang="en-GB" smtClean="0"/>
              <a:t>26/04/2021 21:34</a:t>
            </a:fld>
            <a:endParaRPr lang="en-GB" dirty="0"/>
          </a:p>
        </p:txBody>
      </p:sp>
    </p:spTree>
    <p:extLst>
      <p:ext uri="{BB962C8B-B14F-4D97-AF65-F5344CB8AC3E}">
        <p14:creationId xmlns:p14="http://schemas.microsoft.com/office/powerpoint/2010/main" val="292253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2669" y="158980"/>
            <a:ext cx="8279476" cy="1080121"/>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Manual Handling (MH) and Musculoskeletal Disorders (MSDs)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704089" y="1635680"/>
            <a:ext cx="10771632" cy="4284122"/>
          </a:xfrm>
          <a:prstGeom prst="rect">
            <a:avLst/>
          </a:prstGeom>
          <a:noFill/>
        </p:spPr>
        <p:txBody>
          <a:bodyPr wrap="square" rtlCol="0">
            <a:spAutoFit/>
          </a:bodyPr>
          <a:lstStyle/>
          <a:p>
            <a:pPr algn="ctr">
              <a:spcAft>
                <a:spcPts val="1200"/>
              </a:spcAft>
            </a:pPr>
            <a:r>
              <a:rPr lang="en-GB" sz="2400" b="1" dirty="0">
                <a:solidFill>
                  <a:srgbClr val="C00000"/>
                </a:solidFill>
                <a:latin typeface="Arial" panose="020B0604020202020204" pitchFamily="34" charset="0"/>
                <a:cs typeface="Arial" panose="020B0604020202020204" pitchFamily="34" charset="0"/>
              </a:rPr>
              <a:t>Summary</a:t>
            </a:r>
          </a:p>
          <a:p>
            <a:pPr algn="just">
              <a:lnSpc>
                <a:spcPct val="106000"/>
              </a:lnSpc>
              <a:spcAft>
                <a:spcPts val="800"/>
              </a:spcAft>
            </a:pPr>
            <a:r>
              <a:rPr lang="en-GB" sz="2400" b="1" dirty="0">
                <a:solidFill>
                  <a:srgbClr val="C00000"/>
                </a:solidFill>
                <a:latin typeface="Arial" panose="020B0604020202020204" pitchFamily="34" charset="0"/>
                <a:cs typeface="Arial" panose="020B0604020202020204" pitchFamily="34" charset="0"/>
              </a:rPr>
              <a:t>Employers must protect their workers from the risk of injury caused by hazardous manual handling.</a:t>
            </a:r>
          </a:p>
          <a:p>
            <a:pPr algn="just">
              <a:lnSpc>
                <a:spcPct val="106000"/>
              </a:lnSpc>
              <a:spcAft>
                <a:spcPts val="1200"/>
              </a:spcAft>
            </a:pPr>
            <a:r>
              <a:rPr lang="en-GB" sz="2400" b="1" dirty="0">
                <a:solidFill>
                  <a:srgbClr val="0070C0"/>
                </a:solidFill>
                <a:latin typeface="Arial" panose="020B0604020202020204" pitchFamily="34" charset="0"/>
                <a:cs typeface="Arial" panose="020B0604020202020204" pitchFamily="34" charset="0"/>
              </a:rPr>
              <a:t>The law on manual handling operations sets out how employers must deal with risks from manual handling:</a:t>
            </a:r>
          </a:p>
          <a:p>
            <a:pPr marL="228600" indent="-228600" algn="just">
              <a:lnSpc>
                <a:spcPct val="106000"/>
              </a:lnSpc>
              <a:spcAft>
                <a:spcPts val="1200"/>
              </a:spcAft>
              <a:buAutoNum type="arabicPeriod"/>
            </a:pPr>
            <a:r>
              <a:rPr lang="en-GB" sz="2400" b="1" dirty="0">
                <a:solidFill>
                  <a:srgbClr val="0070C0"/>
                </a:solidFill>
                <a:latin typeface="Arial" panose="020B0604020202020204" pitchFamily="34" charset="0"/>
                <a:cs typeface="Arial" panose="020B0604020202020204" pitchFamily="34" charset="0"/>
              </a:rPr>
              <a:t> Avoid hazardous manual handling (HMH), if not practical</a:t>
            </a:r>
          </a:p>
          <a:p>
            <a:pPr marL="228600" indent="-228600" algn="just">
              <a:lnSpc>
                <a:spcPct val="106000"/>
              </a:lnSpc>
              <a:spcAft>
                <a:spcPts val="1200"/>
              </a:spcAft>
              <a:buAutoNum type="arabicPeriod"/>
            </a:pPr>
            <a:r>
              <a:rPr lang="en-GB" sz="2400" b="1" dirty="0">
                <a:solidFill>
                  <a:srgbClr val="0070C0"/>
                </a:solidFill>
                <a:latin typeface="Arial" panose="020B0604020202020204" pitchFamily="34" charset="0"/>
                <a:cs typeface="Arial" panose="020B0604020202020204" pitchFamily="34" charset="0"/>
              </a:rPr>
              <a:t> Assess the risk of injury from HMH operations that cannot be avoided</a:t>
            </a:r>
          </a:p>
          <a:p>
            <a:pPr marL="228600" indent="-228600" algn="just">
              <a:lnSpc>
                <a:spcPct val="106000"/>
              </a:lnSpc>
              <a:spcAft>
                <a:spcPts val="1200"/>
              </a:spcAft>
              <a:buAutoNum type="arabicPeriod"/>
            </a:pPr>
            <a:r>
              <a:rPr lang="en-GB" sz="2400" b="1" dirty="0">
                <a:solidFill>
                  <a:srgbClr val="0070C0"/>
                </a:solidFill>
                <a:latin typeface="Arial" panose="020B0604020202020204" pitchFamily="34" charset="0"/>
                <a:cs typeface="Arial" panose="020B0604020202020204" pitchFamily="34" charset="0"/>
              </a:rPr>
              <a:t> Reduce the risk of injury from HMH, to low as is reasonably practicable</a:t>
            </a:r>
            <a:endParaRPr lang="en-GB" sz="2400" b="1" dirty="0">
              <a:solidFill>
                <a:srgbClr val="00B05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21</a:t>
            </a:fld>
            <a:endParaRPr lang="en-GB" dirty="0"/>
          </a:p>
        </p:txBody>
      </p:sp>
      <p:sp>
        <p:nvSpPr>
          <p:cNvPr id="5" name="Date Placeholder 4">
            <a:extLst>
              <a:ext uri="{FF2B5EF4-FFF2-40B4-BE49-F238E27FC236}">
                <a16:creationId xmlns:a16="http://schemas.microsoft.com/office/drawing/2014/main" id="{FF1F2D1B-409F-4276-BA00-49712B44C09F}"/>
              </a:ext>
            </a:extLst>
          </p:cNvPr>
          <p:cNvSpPr>
            <a:spLocks noGrp="1"/>
          </p:cNvSpPr>
          <p:nvPr>
            <p:ph type="dt" sz="half" idx="10"/>
          </p:nvPr>
        </p:nvSpPr>
        <p:spPr/>
        <p:txBody>
          <a:bodyPr/>
          <a:lstStyle/>
          <a:p>
            <a:fld id="{FEE4B5BC-F224-4587-B642-C6B36F4B20B7}" type="datetime8">
              <a:rPr lang="en-GB" smtClean="0"/>
              <a:t>26/04/2021 21:34</a:t>
            </a:fld>
            <a:endParaRPr lang="en-GB" dirty="0"/>
          </a:p>
        </p:txBody>
      </p:sp>
    </p:spTree>
    <p:extLst>
      <p:ext uri="{BB962C8B-B14F-4D97-AF65-F5344CB8AC3E}">
        <p14:creationId xmlns:p14="http://schemas.microsoft.com/office/powerpoint/2010/main" val="4085461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3029" y="2319528"/>
            <a:ext cx="4171701" cy="533400"/>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If You have to Lift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22</a:t>
            </a:fld>
            <a:endParaRPr lang="en-GB" dirty="0"/>
          </a:p>
        </p:txBody>
      </p:sp>
      <p:sp>
        <p:nvSpPr>
          <p:cNvPr id="5" name="Date Placeholder 4">
            <a:extLst>
              <a:ext uri="{FF2B5EF4-FFF2-40B4-BE49-F238E27FC236}">
                <a16:creationId xmlns:a16="http://schemas.microsoft.com/office/drawing/2014/main" id="{3C71B2B9-61E2-4B9A-B7A4-3BB3A83127D3}"/>
              </a:ext>
            </a:extLst>
          </p:cNvPr>
          <p:cNvSpPr>
            <a:spLocks noGrp="1"/>
          </p:cNvSpPr>
          <p:nvPr>
            <p:ph type="dt" sz="half" idx="10"/>
          </p:nvPr>
        </p:nvSpPr>
        <p:spPr/>
        <p:txBody>
          <a:bodyPr/>
          <a:lstStyle/>
          <a:p>
            <a:fld id="{3065FC08-F4D8-4FE2-BE76-23CFD00F4D95}" type="datetime8">
              <a:rPr lang="en-GB" smtClean="0"/>
              <a:t>26/04/2021 21:34</a:t>
            </a:fld>
            <a:endParaRPr lang="en-GB" dirty="0"/>
          </a:p>
        </p:txBody>
      </p:sp>
    </p:spTree>
    <p:extLst>
      <p:ext uri="{BB962C8B-B14F-4D97-AF65-F5344CB8AC3E}">
        <p14:creationId xmlns:p14="http://schemas.microsoft.com/office/powerpoint/2010/main" val="2967753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2292" y="629093"/>
            <a:ext cx="8634468" cy="923329"/>
          </a:xfrm>
        </p:spPr>
        <p:txBody>
          <a:bodyPr>
            <a:noAutofit/>
          </a:bodyPr>
          <a:lstStyle/>
          <a:p>
            <a:pPr>
              <a:spcAft>
                <a:spcPts val="1200"/>
              </a:spcAft>
            </a:pPr>
            <a:r>
              <a:rPr lang="en-GB" altLang="en-US" sz="3200" b="1" dirty="0">
                <a:solidFill>
                  <a:srgbClr val="0070C0"/>
                </a:solidFill>
                <a:latin typeface="Arial" pitchFamily="34" charset="0"/>
              </a:rPr>
              <a:t>No. 1: If you have to lift, think before lifting</a:t>
            </a:r>
            <a:endParaRPr lang="en-GB" sz="32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23</a:t>
            </a:fld>
            <a:endParaRPr lang="en-GB" dirty="0"/>
          </a:p>
        </p:txBody>
      </p:sp>
      <p:sp>
        <p:nvSpPr>
          <p:cNvPr id="9" name="Rectangle 4">
            <a:extLst>
              <a:ext uri="{FF2B5EF4-FFF2-40B4-BE49-F238E27FC236}">
                <a16:creationId xmlns:a16="http://schemas.microsoft.com/office/drawing/2014/main" id="{CBF1739F-2DD7-4F75-AA4B-FC8BAE8B8E4C}"/>
              </a:ext>
            </a:extLst>
          </p:cNvPr>
          <p:cNvSpPr>
            <a:spLocks noChangeArrowheads="1"/>
          </p:cNvSpPr>
          <p:nvPr/>
        </p:nvSpPr>
        <p:spPr bwMode="auto">
          <a:xfrm>
            <a:off x="3599848" y="2527398"/>
            <a:ext cx="667993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buFont typeface="Wingdings" panose="05000000000000000000" pitchFamily="2" charset="2"/>
              <a:buChar char="q"/>
            </a:pPr>
            <a:r>
              <a:rPr lang="en-US" altLang="en-US" sz="2400" b="1" dirty="0">
                <a:solidFill>
                  <a:srgbClr val="C00000"/>
                </a:solidFill>
                <a:latin typeface="Arial" pitchFamily="34" charset="0"/>
                <a:cs typeface="Arial" pitchFamily="34" charset="0"/>
              </a:rPr>
              <a:t>Plan the lift and the unload  </a:t>
            </a:r>
          </a:p>
          <a:p>
            <a:pPr marL="342900" indent="-342900">
              <a:spcBef>
                <a:spcPct val="0"/>
              </a:spcBef>
              <a:buFont typeface="Wingdings" panose="05000000000000000000" pitchFamily="2" charset="2"/>
              <a:buChar char="q"/>
            </a:pPr>
            <a:endParaRPr lang="en-US" altLang="en-US" sz="2400" b="1" dirty="0">
              <a:solidFill>
                <a:srgbClr val="C00000"/>
              </a:solidFill>
              <a:latin typeface="Arial" pitchFamily="34" charset="0"/>
              <a:cs typeface="Arial" pitchFamily="34" charset="0"/>
            </a:endParaRPr>
          </a:p>
          <a:p>
            <a:pPr marL="342900" indent="-342900">
              <a:spcBef>
                <a:spcPct val="0"/>
              </a:spcBef>
              <a:buFont typeface="Wingdings" panose="05000000000000000000" pitchFamily="2" charset="2"/>
              <a:buChar char="q"/>
            </a:pPr>
            <a:r>
              <a:rPr lang="en-US" altLang="en-US" sz="2400" b="1" dirty="0">
                <a:solidFill>
                  <a:srgbClr val="C00000"/>
                </a:solidFill>
                <a:latin typeface="Arial" pitchFamily="34" charset="0"/>
                <a:cs typeface="Arial" pitchFamily="34" charset="0"/>
              </a:rPr>
              <a:t>Test the load weight by lightly  rocking the load to check its weight</a:t>
            </a:r>
          </a:p>
          <a:p>
            <a:pPr marL="342900" indent="-342900">
              <a:spcBef>
                <a:spcPct val="0"/>
              </a:spcBef>
              <a:buFont typeface="Wingdings" panose="05000000000000000000" pitchFamily="2" charset="2"/>
              <a:buChar char="q"/>
            </a:pPr>
            <a:endParaRPr lang="en-US" altLang="en-US" sz="2400" b="1" dirty="0">
              <a:solidFill>
                <a:srgbClr val="C00000"/>
              </a:solidFill>
              <a:latin typeface="Arial" pitchFamily="34" charset="0"/>
              <a:cs typeface="Arial" pitchFamily="34" charset="0"/>
            </a:endParaRPr>
          </a:p>
          <a:p>
            <a:pPr marL="342900" indent="-342900">
              <a:spcBef>
                <a:spcPct val="0"/>
              </a:spcBef>
              <a:buFont typeface="Wingdings" panose="05000000000000000000" pitchFamily="2" charset="2"/>
              <a:buChar char="q"/>
            </a:pPr>
            <a:r>
              <a:rPr lang="en-US" altLang="en-US" sz="2400" b="1" dirty="0">
                <a:solidFill>
                  <a:srgbClr val="C00000"/>
                </a:solidFill>
                <a:latin typeface="Arial" pitchFamily="34" charset="0"/>
                <a:cs typeface="Arial" pitchFamily="34" charset="0"/>
              </a:rPr>
              <a:t>Don’t lift more than you can easily handle </a:t>
            </a:r>
          </a:p>
          <a:p>
            <a:pPr marL="342900" indent="-342900">
              <a:spcBef>
                <a:spcPct val="0"/>
              </a:spcBef>
              <a:buFont typeface="Wingdings" panose="05000000000000000000" pitchFamily="2" charset="2"/>
              <a:buChar char="q"/>
            </a:pPr>
            <a:endParaRPr lang="en-US" altLang="en-US" sz="2400" b="1" dirty="0">
              <a:solidFill>
                <a:srgbClr val="C00000"/>
              </a:solidFill>
              <a:latin typeface="Arial" pitchFamily="34" charset="0"/>
              <a:cs typeface="Arial" pitchFamily="34" charset="0"/>
            </a:endParaRPr>
          </a:p>
          <a:p>
            <a:pPr marL="342900" indent="-342900">
              <a:spcBef>
                <a:spcPct val="0"/>
              </a:spcBef>
              <a:buFont typeface="Wingdings" panose="05000000000000000000" pitchFamily="2" charset="2"/>
              <a:buChar char="q"/>
            </a:pPr>
            <a:r>
              <a:rPr lang="en-US" altLang="en-US" sz="2400" b="1" dirty="0">
                <a:solidFill>
                  <a:srgbClr val="C00000"/>
                </a:solidFill>
                <a:latin typeface="Arial" pitchFamily="34" charset="0"/>
                <a:cs typeface="Arial" pitchFamily="34" charset="0"/>
              </a:rPr>
              <a:t>Where is the load going to be placed? </a:t>
            </a:r>
          </a:p>
        </p:txBody>
      </p:sp>
      <p:grpSp>
        <p:nvGrpSpPr>
          <p:cNvPr id="10" name="Group 9">
            <a:extLst>
              <a:ext uri="{FF2B5EF4-FFF2-40B4-BE49-F238E27FC236}">
                <a16:creationId xmlns:a16="http://schemas.microsoft.com/office/drawing/2014/main" id="{76E9E541-AACD-4FCB-B326-F8F8EBF0D450}"/>
              </a:ext>
            </a:extLst>
          </p:cNvPr>
          <p:cNvGrpSpPr/>
          <p:nvPr/>
        </p:nvGrpSpPr>
        <p:grpSpPr>
          <a:xfrm>
            <a:off x="702074" y="1828050"/>
            <a:ext cx="2310633" cy="3746336"/>
            <a:chOff x="6261705" y="2636912"/>
            <a:chExt cx="2314686" cy="3746336"/>
          </a:xfrm>
        </p:grpSpPr>
        <p:pic>
          <p:nvPicPr>
            <p:cNvPr id="11" name="Picture 37" descr="MH1">
              <a:extLst>
                <a:ext uri="{FF2B5EF4-FFF2-40B4-BE49-F238E27FC236}">
                  <a16:creationId xmlns:a16="http://schemas.microsoft.com/office/drawing/2014/main" id="{26D63099-583F-48C5-A217-A8AF90DCFDBB}"/>
                </a:ext>
              </a:extLst>
            </p:cNvPr>
            <p:cNvPicPr>
              <a:picLocks noChangeAspect="1" noChangeArrowheads="1"/>
            </p:cNvPicPr>
            <p:nvPr/>
          </p:nvPicPr>
          <p:blipFill>
            <a:blip r:embed="rId4"/>
            <a:srcRect/>
            <a:stretch>
              <a:fillRect/>
            </a:stretch>
          </p:blipFill>
          <p:spPr bwMode="auto">
            <a:xfrm>
              <a:off x="6261705" y="3143248"/>
              <a:ext cx="2314686" cy="3240000"/>
            </a:xfrm>
            <a:prstGeom prst="rect">
              <a:avLst/>
            </a:prstGeom>
            <a:ln>
              <a:noFill/>
            </a:ln>
            <a:effectLst>
              <a:softEdge rad="112500"/>
            </a:effectLst>
          </p:spPr>
        </p:pic>
        <p:sp>
          <p:nvSpPr>
            <p:cNvPr id="12" name="TextBox 11">
              <a:extLst>
                <a:ext uri="{FF2B5EF4-FFF2-40B4-BE49-F238E27FC236}">
                  <a16:creationId xmlns:a16="http://schemas.microsoft.com/office/drawing/2014/main" id="{2836D5D0-4E6C-4D5D-955D-12B240860EBD}"/>
                </a:ext>
              </a:extLst>
            </p:cNvPr>
            <p:cNvSpPr txBox="1"/>
            <p:nvPr/>
          </p:nvSpPr>
          <p:spPr>
            <a:xfrm>
              <a:off x="7167020" y="2636912"/>
              <a:ext cx="504056" cy="923330"/>
            </a:xfrm>
            <a:prstGeom prst="rect">
              <a:avLst/>
            </a:prstGeom>
            <a:noFill/>
            <a:ln w="76200">
              <a:noFill/>
            </a:ln>
          </p:spPr>
          <p:txBody>
            <a:bodyPr wrap="square" rtlCol="0">
              <a:spAutoFit/>
            </a:bodyPr>
            <a:lstStyle/>
            <a:p>
              <a:r>
                <a:rPr lang="en-GB" sz="5400" dirty="0">
                  <a:solidFill>
                    <a:srgbClr val="FF0000"/>
                  </a:solidFill>
                </a:rPr>
                <a:t>?</a:t>
              </a:r>
            </a:p>
          </p:txBody>
        </p:sp>
      </p:grpSp>
      <p:sp>
        <p:nvSpPr>
          <p:cNvPr id="5" name="Date Placeholder 4">
            <a:extLst>
              <a:ext uri="{FF2B5EF4-FFF2-40B4-BE49-F238E27FC236}">
                <a16:creationId xmlns:a16="http://schemas.microsoft.com/office/drawing/2014/main" id="{23D7399C-11E9-4100-BBC1-CD958212F3D7}"/>
              </a:ext>
            </a:extLst>
          </p:cNvPr>
          <p:cNvSpPr>
            <a:spLocks noGrp="1"/>
          </p:cNvSpPr>
          <p:nvPr>
            <p:ph type="dt" sz="half" idx="10"/>
          </p:nvPr>
        </p:nvSpPr>
        <p:spPr/>
        <p:txBody>
          <a:bodyPr/>
          <a:lstStyle/>
          <a:p>
            <a:fld id="{2213BC88-A854-4377-B386-6CB4C8ABF79A}" type="datetime8">
              <a:rPr lang="en-GB" smtClean="0"/>
              <a:t>26/04/2021 21:34</a:t>
            </a:fld>
            <a:endParaRPr lang="en-GB" dirty="0"/>
          </a:p>
        </p:txBody>
      </p:sp>
    </p:spTree>
    <p:extLst>
      <p:ext uri="{BB962C8B-B14F-4D97-AF65-F5344CB8AC3E}">
        <p14:creationId xmlns:p14="http://schemas.microsoft.com/office/powerpoint/2010/main" val="362855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0531" y="634678"/>
            <a:ext cx="6910938" cy="581967"/>
          </a:xfrm>
        </p:spPr>
        <p:txBody>
          <a:bodyPr>
            <a:noAutofit/>
          </a:bodyPr>
          <a:lstStyle/>
          <a:p>
            <a:r>
              <a:rPr lang="en-GB" altLang="en-US" sz="3200" b="1" dirty="0">
                <a:solidFill>
                  <a:srgbClr val="0070C0"/>
                </a:solidFill>
                <a:latin typeface="Arial" pitchFamily="34" charset="0"/>
              </a:rPr>
              <a:t>No. 2: Adopt a Stable Position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24</a:t>
            </a:fld>
            <a:endParaRPr lang="en-GB" dirty="0"/>
          </a:p>
        </p:txBody>
      </p:sp>
      <p:sp>
        <p:nvSpPr>
          <p:cNvPr id="9" name="Rectangle 4">
            <a:extLst>
              <a:ext uri="{FF2B5EF4-FFF2-40B4-BE49-F238E27FC236}">
                <a16:creationId xmlns:a16="http://schemas.microsoft.com/office/drawing/2014/main" id="{23D97525-166F-4917-B510-A1D76133FF1B}"/>
              </a:ext>
            </a:extLst>
          </p:cNvPr>
          <p:cNvSpPr>
            <a:spLocks noChangeArrowheads="1"/>
          </p:cNvSpPr>
          <p:nvPr/>
        </p:nvSpPr>
        <p:spPr bwMode="auto">
          <a:xfrm>
            <a:off x="3830763" y="2329764"/>
            <a:ext cx="60356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buFont typeface="Wingdings" panose="05000000000000000000" pitchFamily="2" charset="2"/>
              <a:buChar char="ü"/>
            </a:pPr>
            <a:r>
              <a:rPr lang="en-US" altLang="en-US" sz="2400" b="1" dirty="0">
                <a:solidFill>
                  <a:srgbClr val="C00000"/>
                </a:solidFill>
                <a:latin typeface="Arial" pitchFamily="34" charset="0"/>
                <a:cs typeface="Arial" pitchFamily="34" charset="0"/>
              </a:rPr>
              <a:t>Keep the load inside your body</a:t>
            </a:r>
          </a:p>
          <a:p>
            <a:pPr marL="342900" indent="-342900">
              <a:spcBef>
                <a:spcPct val="0"/>
              </a:spcBef>
              <a:buFont typeface="Wingdings" panose="05000000000000000000" pitchFamily="2" charset="2"/>
              <a:buChar char="ü"/>
            </a:pPr>
            <a:endParaRPr lang="en-US" altLang="en-US" sz="2400" b="1" dirty="0">
              <a:solidFill>
                <a:srgbClr val="C00000"/>
              </a:solidFill>
              <a:latin typeface="Arial" pitchFamily="34" charset="0"/>
              <a:cs typeface="Arial" pitchFamily="34" charset="0"/>
            </a:endParaRPr>
          </a:p>
          <a:p>
            <a:pPr marL="342900" indent="-342900">
              <a:spcBef>
                <a:spcPct val="0"/>
              </a:spcBef>
              <a:buFont typeface="Wingdings" panose="05000000000000000000" pitchFamily="2" charset="2"/>
              <a:buChar char="ü"/>
            </a:pPr>
            <a:r>
              <a:rPr lang="en-US" altLang="en-US" sz="2400" b="1" dirty="0">
                <a:solidFill>
                  <a:srgbClr val="C00000"/>
                </a:solidFill>
                <a:latin typeface="Arial" pitchFamily="34" charset="0"/>
                <a:cs typeface="Arial" pitchFamily="34" charset="0"/>
              </a:rPr>
              <a:t>Try not to stretch to reach the load</a:t>
            </a:r>
          </a:p>
          <a:p>
            <a:pPr marL="342900" indent="-342900">
              <a:spcBef>
                <a:spcPct val="0"/>
              </a:spcBef>
              <a:buFont typeface="Wingdings" panose="05000000000000000000" pitchFamily="2" charset="2"/>
              <a:buChar char="ü"/>
            </a:pPr>
            <a:endParaRPr lang="en-US" altLang="en-US" sz="2400" dirty="0">
              <a:solidFill>
                <a:srgbClr val="FF0000"/>
              </a:solidFill>
              <a:latin typeface="Arial" pitchFamily="34" charset="0"/>
              <a:cs typeface="Arial" pitchFamily="34" charset="0"/>
            </a:endParaRPr>
          </a:p>
          <a:p>
            <a:pPr marL="342900" indent="-342900">
              <a:spcBef>
                <a:spcPct val="0"/>
              </a:spcBef>
              <a:buFont typeface="Wingdings" panose="05000000000000000000" pitchFamily="2" charset="2"/>
              <a:buChar char="ü"/>
            </a:pPr>
            <a:endParaRPr lang="en-US" altLang="en-US" sz="2400" dirty="0">
              <a:solidFill>
                <a:srgbClr val="FF0000"/>
              </a:solidFill>
              <a:latin typeface="Arial" pitchFamily="34" charset="0"/>
              <a:cs typeface="Arial" pitchFamily="34" charset="0"/>
            </a:endParaRPr>
          </a:p>
        </p:txBody>
      </p:sp>
      <p:pic>
        <p:nvPicPr>
          <p:cNvPr id="10" name="Picture 8" descr="mh3">
            <a:extLst>
              <a:ext uri="{FF2B5EF4-FFF2-40B4-BE49-F238E27FC236}">
                <a16:creationId xmlns:a16="http://schemas.microsoft.com/office/drawing/2014/main" id="{D5DC047F-C714-4CE6-83D6-5F0CF4AC924C}"/>
              </a:ext>
            </a:extLst>
          </p:cNvPr>
          <p:cNvPicPr>
            <a:picLocks noChangeAspect="1" noChangeArrowheads="1"/>
          </p:cNvPicPr>
          <p:nvPr/>
        </p:nvPicPr>
        <p:blipFill>
          <a:blip r:embed="rId4"/>
          <a:srcRect/>
          <a:stretch>
            <a:fillRect/>
          </a:stretch>
        </p:blipFill>
        <p:spPr bwMode="auto">
          <a:xfrm>
            <a:off x="544442" y="2073921"/>
            <a:ext cx="2920653" cy="2450678"/>
          </a:xfrm>
          <a:prstGeom prst="rect">
            <a:avLst/>
          </a:prstGeom>
          <a:ln>
            <a:noFill/>
          </a:ln>
          <a:effectLst>
            <a:softEdge rad="112500"/>
          </a:effectLst>
        </p:spPr>
      </p:pic>
      <p:sp>
        <p:nvSpPr>
          <p:cNvPr id="5" name="Date Placeholder 4">
            <a:extLst>
              <a:ext uri="{FF2B5EF4-FFF2-40B4-BE49-F238E27FC236}">
                <a16:creationId xmlns:a16="http://schemas.microsoft.com/office/drawing/2014/main" id="{C495F974-0E0F-472E-BEE1-8C1ACFBB801C}"/>
              </a:ext>
            </a:extLst>
          </p:cNvPr>
          <p:cNvSpPr>
            <a:spLocks noGrp="1"/>
          </p:cNvSpPr>
          <p:nvPr>
            <p:ph type="dt" sz="half" idx="10"/>
          </p:nvPr>
        </p:nvSpPr>
        <p:spPr/>
        <p:txBody>
          <a:bodyPr/>
          <a:lstStyle/>
          <a:p>
            <a:fld id="{22AF5BA0-7DC4-4729-AE9C-461A23464093}" type="datetime8">
              <a:rPr lang="en-GB" smtClean="0"/>
              <a:t>26/04/2021 21:34</a:t>
            </a:fld>
            <a:endParaRPr lang="en-GB" dirty="0"/>
          </a:p>
        </p:txBody>
      </p:sp>
    </p:spTree>
    <p:extLst>
      <p:ext uri="{BB962C8B-B14F-4D97-AF65-F5344CB8AC3E}">
        <p14:creationId xmlns:p14="http://schemas.microsoft.com/office/powerpoint/2010/main" val="1026502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3617" y="752211"/>
            <a:ext cx="3924452" cy="547834"/>
          </a:xfrm>
        </p:spPr>
        <p:txBody>
          <a:bodyPr>
            <a:normAutofit/>
          </a:bodyPr>
          <a:lstStyle/>
          <a:p>
            <a:r>
              <a:rPr lang="en-GB" sz="3200" b="1" dirty="0">
                <a:solidFill>
                  <a:srgbClr val="0070C0"/>
                </a:solidFill>
                <a:latin typeface="Arial" panose="020B0604020202020204" pitchFamily="34" charset="0"/>
                <a:cs typeface="Arial" panose="020B0604020202020204" pitchFamily="34" charset="0"/>
              </a:rPr>
              <a:t>No. 3: Lifting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25</a:t>
            </a:fld>
            <a:endParaRPr lang="en-GB" dirty="0"/>
          </a:p>
        </p:txBody>
      </p:sp>
      <p:sp>
        <p:nvSpPr>
          <p:cNvPr id="9" name="Rectangle 4">
            <a:extLst>
              <a:ext uri="{FF2B5EF4-FFF2-40B4-BE49-F238E27FC236}">
                <a16:creationId xmlns:a16="http://schemas.microsoft.com/office/drawing/2014/main" id="{6A599477-5A40-4112-9D24-5815029F7337}"/>
              </a:ext>
            </a:extLst>
          </p:cNvPr>
          <p:cNvSpPr>
            <a:spLocks noChangeArrowheads="1"/>
          </p:cNvSpPr>
          <p:nvPr/>
        </p:nvSpPr>
        <p:spPr bwMode="auto">
          <a:xfrm>
            <a:off x="2569945" y="1823024"/>
            <a:ext cx="8783855"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None/>
            </a:pPr>
            <a:r>
              <a:rPr lang="en-US" altLang="en-US" sz="2400" b="1" dirty="0">
                <a:solidFill>
                  <a:srgbClr val="C00000"/>
                </a:solidFill>
                <a:latin typeface="Arial" pitchFamily="34" charset="0"/>
                <a:cs typeface="Arial" pitchFamily="34" charset="0"/>
              </a:rPr>
              <a:t>At the start of the lift:</a:t>
            </a:r>
          </a:p>
          <a:p>
            <a:pPr eaLnBrk="1" hangingPunct="1">
              <a:spcBef>
                <a:spcPct val="0"/>
              </a:spcBef>
              <a:buNone/>
            </a:pPr>
            <a:endParaRPr lang="en-US" altLang="en-US" sz="2400" b="1" dirty="0">
              <a:solidFill>
                <a:srgbClr val="C00000"/>
              </a:solidFill>
              <a:latin typeface="Arial" pitchFamily="34" charset="0"/>
              <a:cs typeface="Arial" pitchFamily="34" charset="0"/>
            </a:endParaRPr>
          </a:p>
          <a:p>
            <a:pPr marL="342900" indent="-342900" eaLnBrk="1" hangingPunct="1">
              <a:spcBef>
                <a:spcPct val="0"/>
              </a:spcBef>
              <a:buFont typeface="Wingdings" panose="05000000000000000000" pitchFamily="2" charset="2"/>
              <a:buChar char="ü"/>
            </a:pPr>
            <a:r>
              <a:rPr lang="en-US" altLang="en-US" sz="2400" b="1" dirty="0">
                <a:solidFill>
                  <a:srgbClr val="C00000"/>
                </a:solidFill>
                <a:latin typeface="Arial" pitchFamily="34" charset="0"/>
                <a:cs typeface="Arial" pitchFamily="34" charset="0"/>
              </a:rPr>
              <a:t>slightly  bend the back, hips and knees</a:t>
            </a:r>
          </a:p>
          <a:p>
            <a:pPr eaLnBrk="1" hangingPunct="1">
              <a:spcBef>
                <a:spcPct val="0"/>
              </a:spcBef>
              <a:buFontTx/>
              <a:buNone/>
            </a:pPr>
            <a:r>
              <a:rPr lang="en-GB" altLang="en-US" sz="2400" b="1" dirty="0">
                <a:solidFill>
                  <a:srgbClr val="C00000"/>
                </a:solidFill>
                <a:latin typeface="Arial" pitchFamily="34" charset="0"/>
                <a:cs typeface="Arial" pitchFamily="34" charset="0"/>
              </a:rPr>
              <a:t> X Do not stoop to lift</a:t>
            </a:r>
          </a:p>
          <a:p>
            <a:pPr eaLnBrk="1" hangingPunct="1">
              <a:spcBef>
                <a:spcPct val="0"/>
              </a:spcBef>
              <a:buFontTx/>
              <a:buNone/>
            </a:pPr>
            <a:endParaRPr lang="en-GB" altLang="en-US" sz="2400" dirty="0">
              <a:solidFill>
                <a:srgbClr val="C00000"/>
              </a:solidFill>
              <a:latin typeface="Arial" pitchFamily="34" charset="0"/>
              <a:cs typeface="Arial" pitchFamily="34" charset="0"/>
            </a:endParaRPr>
          </a:p>
          <a:p>
            <a:pPr eaLnBrk="1" hangingPunct="1">
              <a:spcBef>
                <a:spcPct val="0"/>
              </a:spcBef>
              <a:buNone/>
            </a:pPr>
            <a:r>
              <a:rPr lang="en-GB" altLang="en-US" sz="2400" b="1" dirty="0">
                <a:solidFill>
                  <a:srgbClr val="C00000"/>
                </a:solidFill>
                <a:latin typeface="Arial" pitchFamily="34" charset="0"/>
                <a:cs typeface="Arial" pitchFamily="34" charset="0"/>
              </a:rPr>
              <a:t>As you lift:</a:t>
            </a:r>
          </a:p>
          <a:p>
            <a:pPr eaLnBrk="1" hangingPunct="1">
              <a:spcBef>
                <a:spcPct val="0"/>
              </a:spcBef>
              <a:buNone/>
            </a:pPr>
            <a:endParaRPr lang="en-GB" altLang="en-US" sz="2400" b="1" dirty="0">
              <a:solidFill>
                <a:srgbClr val="C00000"/>
              </a:solidFill>
              <a:latin typeface="Arial" pitchFamily="34" charset="0"/>
              <a:cs typeface="Arial" pitchFamily="34" charset="0"/>
            </a:endParaRPr>
          </a:p>
          <a:p>
            <a:pPr marL="342900" indent="-342900" eaLnBrk="1" hangingPunct="1">
              <a:spcBef>
                <a:spcPct val="0"/>
              </a:spcBef>
              <a:spcAft>
                <a:spcPts val="1200"/>
              </a:spcAft>
              <a:buFont typeface="Wingdings" panose="05000000000000000000" pitchFamily="2" charset="2"/>
              <a:buChar char="ü"/>
            </a:pPr>
            <a:r>
              <a:rPr lang="en-GB" altLang="en-US" sz="2400" b="1" dirty="0">
                <a:solidFill>
                  <a:srgbClr val="C00000"/>
                </a:solidFill>
                <a:latin typeface="Arial" pitchFamily="34" charset="0"/>
                <a:cs typeface="Arial" pitchFamily="34" charset="0"/>
              </a:rPr>
              <a:t>Try and lift smoothly </a:t>
            </a:r>
          </a:p>
          <a:p>
            <a:pPr eaLnBrk="1" hangingPunct="1">
              <a:spcBef>
                <a:spcPct val="0"/>
              </a:spcBef>
              <a:spcAft>
                <a:spcPts val="1200"/>
              </a:spcAft>
              <a:buFontTx/>
              <a:buNone/>
            </a:pPr>
            <a:r>
              <a:rPr lang="en-GB" altLang="en-US" sz="2400" b="1" dirty="0">
                <a:solidFill>
                  <a:srgbClr val="C00000"/>
                </a:solidFill>
                <a:latin typeface="Arial" pitchFamily="34" charset="0"/>
                <a:cs typeface="Arial" pitchFamily="34" charset="0"/>
              </a:rPr>
              <a:t>X  Do not straighten your legs quickly before the load has lifted from the floor  </a:t>
            </a:r>
          </a:p>
          <a:p>
            <a:pPr eaLnBrk="1" hangingPunct="1">
              <a:spcBef>
                <a:spcPct val="0"/>
              </a:spcBef>
              <a:spcAft>
                <a:spcPts val="1200"/>
              </a:spcAft>
              <a:buFontTx/>
              <a:buNone/>
            </a:pPr>
            <a:r>
              <a:rPr lang="en-US" altLang="en-US" sz="2400" b="1" dirty="0">
                <a:solidFill>
                  <a:srgbClr val="C00000"/>
                </a:solidFill>
                <a:latin typeface="Arial" pitchFamily="34" charset="0"/>
                <a:cs typeface="Arial" pitchFamily="34" charset="0"/>
              </a:rPr>
              <a:t>X Don't bend your back any further as you lift</a:t>
            </a:r>
            <a:endParaRPr lang="en-GB" altLang="en-US" sz="2400" b="1" dirty="0">
              <a:solidFill>
                <a:srgbClr val="C00000"/>
              </a:solidFill>
              <a:latin typeface="Arial" pitchFamily="34" charset="0"/>
              <a:cs typeface="Arial" pitchFamily="34" charset="0"/>
            </a:endParaRPr>
          </a:p>
        </p:txBody>
      </p:sp>
      <p:pic>
        <p:nvPicPr>
          <p:cNvPr id="10" name="Picture 8" descr="mh4">
            <a:extLst>
              <a:ext uri="{FF2B5EF4-FFF2-40B4-BE49-F238E27FC236}">
                <a16:creationId xmlns:a16="http://schemas.microsoft.com/office/drawing/2014/main" id="{F10A1C5C-F9DE-464D-9499-D5F98D6C8159}"/>
              </a:ext>
            </a:extLst>
          </p:cNvPr>
          <p:cNvPicPr>
            <a:picLocks noChangeAspect="1" noChangeArrowheads="1"/>
          </p:cNvPicPr>
          <p:nvPr/>
        </p:nvPicPr>
        <p:blipFill>
          <a:blip r:embed="rId4"/>
          <a:srcRect/>
          <a:stretch>
            <a:fillRect/>
          </a:stretch>
        </p:blipFill>
        <p:spPr bwMode="auto">
          <a:xfrm>
            <a:off x="475820" y="2378885"/>
            <a:ext cx="1728365" cy="2119932"/>
          </a:xfrm>
          <a:prstGeom prst="rect">
            <a:avLst/>
          </a:prstGeom>
          <a:ln>
            <a:noFill/>
          </a:ln>
          <a:effectLst>
            <a:softEdge rad="112500"/>
          </a:effectLst>
        </p:spPr>
      </p:pic>
      <p:sp>
        <p:nvSpPr>
          <p:cNvPr id="5" name="Date Placeholder 4">
            <a:extLst>
              <a:ext uri="{FF2B5EF4-FFF2-40B4-BE49-F238E27FC236}">
                <a16:creationId xmlns:a16="http://schemas.microsoft.com/office/drawing/2014/main" id="{E01A16D3-4B8F-4C77-AD63-AE1505965D67}"/>
              </a:ext>
            </a:extLst>
          </p:cNvPr>
          <p:cNvSpPr>
            <a:spLocks noGrp="1"/>
          </p:cNvSpPr>
          <p:nvPr>
            <p:ph type="dt" sz="half" idx="10"/>
          </p:nvPr>
        </p:nvSpPr>
        <p:spPr/>
        <p:txBody>
          <a:bodyPr/>
          <a:lstStyle/>
          <a:p>
            <a:fld id="{DD154F26-1B8E-446C-A4F9-7FC1E355BB32}" type="datetime8">
              <a:rPr lang="en-GB" smtClean="0"/>
              <a:t>26/04/2021 21:34</a:t>
            </a:fld>
            <a:endParaRPr lang="en-GB" dirty="0"/>
          </a:p>
        </p:txBody>
      </p:sp>
    </p:spTree>
    <p:extLst>
      <p:ext uri="{BB962C8B-B14F-4D97-AF65-F5344CB8AC3E}">
        <p14:creationId xmlns:p14="http://schemas.microsoft.com/office/powerpoint/2010/main" val="4284839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9454" y="676586"/>
            <a:ext cx="6949439" cy="540060"/>
          </a:xfrm>
        </p:spPr>
        <p:txBody>
          <a:bodyPr>
            <a:normAutofit/>
          </a:bodyPr>
          <a:lstStyle/>
          <a:p>
            <a:pPr>
              <a:spcAft>
                <a:spcPts val="1200"/>
              </a:spcAft>
            </a:pPr>
            <a:r>
              <a:rPr lang="en-GB" altLang="en-US" sz="3200" b="1" dirty="0">
                <a:solidFill>
                  <a:srgbClr val="0070C0"/>
                </a:solidFill>
                <a:latin typeface="Arial" pitchFamily="34" charset="0"/>
              </a:rPr>
              <a:t>No. 4: Moving</a:t>
            </a:r>
            <a:endParaRPr lang="en-GB" sz="32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26</a:t>
            </a:fld>
            <a:endParaRPr lang="en-GB" dirty="0"/>
          </a:p>
        </p:txBody>
      </p:sp>
      <p:sp>
        <p:nvSpPr>
          <p:cNvPr id="9" name="Rectangle 4">
            <a:extLst>
              <a:ext uri="{FF2B5EF4-FFF2-40B4-BE49-F238E27FC236}">
                <a16:creationId xmlns:a16="http://schemas.microsoft.com/office/drawing/2014/main" id="{9A4135F8-C959-4128-8973-BBF6C10D0B81}"/>
              </a:ext>
            </a:extLst>
          </p:cNvPr>
          <p:cNvSpPr>
            <a:spLocks noChangeArrowheads="1"/>
          </p:cNvSpPr>
          <p:nvPr/>
        </p:nvSpPr>
        <p:spPr bwMode="auto">
          <a:xfrm>
            <a:off x="2374984" y="2109274"/>
            <a:ext cx="9201319" cy="287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spcBef>
                <a:spcPct val="0"/>
              </a:spcBef>
              <a:spcAft>
                <a:spcPts val="1200"/>
              </a:spcAft>
              <a:buFont typeface="Wingdings" panose="05000000000000000000" pitchFamily="2" charset="2"/>
              <a:buChar char="ü"/>
            </a:pPr>
            <a:r>
              <a:rPr lang="en-US" altLang="en-US" sz="2400" b="1" dirty="0">
                <a:solidFill>
                  <a:srgbClr val="C00000"/>
                </a:solidFill>
                <a:latin typeface="Arial" pitchFamily="34" charset="0"/>
                <a:cs typeface="Arial" pitchFamily="34" charset="0"/>
              </a:rPr>
              <a:t>Keep the load close to the body for as long as possible  </a:t>
            </a:r>
          </a:p>
          <a:p>
            <a:pPr marL="342900" indent="-342900">
              <a:lnSpc>
                <a:spcPct val="125000"/>
              </a:lnSpc>
              <a:spcBef>
                <a:spcPct val="0"/>
              </a:spcBef>
              <a:spcAft>
                <a:spcPts val="1200"/>
              </a:spcAft>
              <a:buFont typeface="Wingdings" panose="05000000000000000000" pitchFamily="2" charset="2"/>
              <a:buChar char="ü"/>
            </a:pPr>
            <a:r>
              <a:rPr lang="en-US" altLang="en-US" sz="2400" b="1" dirty="0">
                <a:solidFill>
                  <a:srgbClr val="C00000"/>
                </a:solidFill>
                <a:latin typeface="Arial" pitchFamily="34" charset="0"/>
                <a:cs typeface="Arial" pitchFamily="34" charset="0"/>
              </a:rPr>
              <a:t>Keep your head up when handling </a:t>
            </a:r>
          </a:p>
          <a:p>
            <a:pPr marL="342900" indent="-342900">
              <a:lnSpc>
                <a:spcPct val="125000"/>
              </a:lnSpc>
              <a:spcBef>
                <a:spcPct val="0"/>
              </a:spcBef>
              <a:spcAft>
                <a:spcPts val="1200"/>
              </a:spcAft>
              <a:buFont typeface="Wingdings" panose="05000000000000000000" pitchFamily="2" charset="2"/>
              <a:buChar char="ü"/>
            </a:pPr>
            <a:r>
              <a:rPr lang="en-US" altLang="en-US" sz="2400" b="1" dirty="0">
                <a:solidFill>
                  <a:srgbClr val="C00000"/>
                </a:solidFill>
                <a:latin typeface="Arial" pitchFamily="34" charset="0"/>
                <a:cs typeface="Arial" pitchFamily="34" charset="0"/>
              </a:rPr>
              <a:t>Move smoothly </a:t>
            </a:r>
          </a:p>
          <a:p>
            <a:pPr marL="342900" indent="-342900">
              <a:lnSpc>
                <a:spcPct val="125000"/>
              </a:lnSpc>
              <a:spcBef>
                <a:spcPct val="0"/>
              </a:spcBef>
              <a:spcAft>
                <a:spcPts val="1200"/>
              </a:spcAft>
              <a:buFont typeface="Wingdings" panose="05000000000000000000" pitchFamily="2" charset="2"/>
              <a:buChar char="ü"/>
            </a:pPr>
            <a:r>
              <a:rPr lang="en-US" altLang="en-US" sz="2400" b="1" dirty="0">
                <a:solidFill>
                  <a:srgbClr val="C00000"/>
                </a:solidFill>
                <a:latin typeface="Arial" pitchFamily="34" charset="0"/>
                <a:cs typeface="Arial" pitchFamily="34" charset="0"/>
              </a:rPr>
              <a:t>Put the load down gently</a:t>
            </a:r>
          </a:p>
          <a:p>
            <a:pPr>
              <a:lnSpc>
                <a:spcPct val="125000"/>
              </a:lnSpc>
              <a:spcBef>
                <a:spcPct val="0"/>
              </a:spcBef>
              <a:spcAft>
                <a:spcPts val="1200"/>
              </a:spcAft>
              <a:buNone/>
            </a:pPr>
            <a:r>
              <a:rPr lang="en-US" altLang="en-US" sz="2400" b="1" dirty="0">
                <a:solidFill>
                  <a:srgbClr val="C00000"/>
                </a:solidFill>
                <a:latin typeface="Arial" pitchFamily="34" charset="0"/>
                <a:cs typeface="Arial" pitchFamily="34" charset="0"/>
              </a:rPr>
              <a:t>X  Avoid twisting or leaning sideways </a:t>
            </a:r>
          </a:p>
        </p:txBody>
      </p:sp>
      <p:pic>
        <p:nvPicPr>
          <p:cNvPr id="10" name="Picture 38" descr="MH2">
            <a:extLst>
              <a:ext uri="{FF2B5EF4-FFF2-40B4-BE49-F238E27FC236}">
                <a16:creationId xmlns:a16="http://schemas.microsoft.com/office/drawing/2014/main" id="{7885FADF-AF90-406D-A812-8745807A0D76}"/>
              </a:ext>
            </a:extLst>
          </p:cNvPr>
          <p:cNvPicPr>
            <a:picLocks noChangeAspect="1" noChangeArrowheads="1"/>
          </p:cNvPicPr>
          <p:nvPr/>
        </p:nvPicPr>
        <p:blipFill>
          <a:blip r:embed="rId4"/>
          <a:srcRect/>
          <a:stretch>
            <a:fillRect/>
          </a:stretch>
        </p:blipFill>
        <p:spPr bwMode="auto">
          <a:xfrm>
            <a:off x="1157035" y="2026978"/>
            <a:ext cx="1368152" cy="1944216"/>
          </a:xfrm>
          <a:prstGeom prst="rect">
            <a:avLst/>
          </a:prstGeom>
          <a:ln>
            <a:noFill/>
          </a:ln>
          <a:effectLst>
            <a:softEdge rad="112500"/>
          </a:effectLst>
        </p:spPr>
      </p:pic>
      <p:sp>
        <p:nvSpPr>
          <p:cNvPr id="5" name="Date Placeholder 4">
            <a:extLst>
              <a:ext uri="{FF2B5EF4-FFF2-40B4-BE49-F238E27FC236}">
                <a16:creationId xmlns:a16="http://schemas.microsoft.com/office/drawing/2014/main" id="{1F1D712D-C801-4D3E-ABDC-ADC5BB0A984B}"/>
              </a:ext>
            </a:extLst>
          </p:cNvPr>
          <p:cNvSpPr>
            <a:spLocks noGrp="1"/>
          </p:cNvSpPr>
          <p:nvPr>
            <p:ph type="dt" sz="half" idx="10"/>
          </p:nvPr>
        </p:nvSpPr>
        <p:spPr/>
        <p:txBody>
          <a:bodyPr/>
          <a:lstStyle/>
          <a:p>
            <a:fld id="{5D8633F8-E8EB-4421-B7BE-459C7FA82F38}" type="datetime8">
              <a:rPr lang="en-GB" smtClean="0"/>
              <a:t>26/04/2021 21:34</a:t>
            </a:fld>
            <a:endParaRPr lang="en-GB" dirty="0"/>
          </a:p>
        </p:txBody>
      </p:sp>
    </p:spTree>
    <p:extLst>
      <p:ext uri="{BB962C8B-B14F-4D97-AF65-F5344CB8AC3E}">
        <p14:creationId xmlns:p14="http://schemas.microsoft.com/office/powerpoint/2010/main" val="74143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9454" y="676586"/>
            <a:ext cx="6949439" cy="540060"/>
          </a:xfrm>
        </p:spPr>
        <p:txBody>
          <a:bodyPr>
            <a:normAutofit/>
          </a:bodyPr>
          <a:lstStyle/>
          <a:p>
            <a:pPr>
              <a:spcAft>
                <a:spcPts val="1200"/>
              </a:spcAft>
            </a:pPr>
            <a:r>
              <a:rPr lang="en-GB" altLang="en-US" sz="3200" b="1" dirty="0">
                <a:solidFill>
                  <a:srgbClr val="0070C0"/>
                </a:solidFill>
                <a:latin typeface="Arial" pitchFamily="34" charset="0"/>
              </a:rPr>
              <a:t>No. 5: Putting it down</a:t>
            </a:r>
            <a:endParaRPr lang="en-GB" sz="3200" b="1" dirty="0">
              <a:solidFill>
                <a:srgbClr val="0070C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27</a:t>
            </a:fld>
            <a:endParaRPr lang="en-GB" dirty="0"/>
          </a:p>
        </p:txBody>
      </p:sp>
      <p:sp>
        <p:nvSpPr>
          <p:cNvPr id="9" name="Rectangle 4">
            <a:extLst>
              <a:ext uri="{FF2B5EF4-FFF2-40B4-BE49-F238E27FC236}">
                <a16:creationId xmlns:a16="http://schemas.microsoft.com/office/drawing/2014/main" id="{9A4135F8-C959-4128-8973-BBF6C10D0B81}"/>
              </a:ext>
            </a:extLst>
          </p:cNvPr>
          <p:cNvSpPr>
            <a:spLocks noChangeArrowheads="1"/>
          </p:cNvSpPr>
          <p:nvPr/>
        </p:nvSpPr>
        <p:spPr bwMode="auto">
          <a:xfrm>
            <a:off x="2726307" y="2180983"/>
            <a:ext cx="8229600" cy="189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a:lnSpc>
                <a:spcPct val="125000"/>
              </a:lnSpc>
              <a:spcBef>
                <a:spcPct val="0"/>
              </a:spcBef>
              <a:buFont typeface="Wingdings" panose="05000000000000000000" pitchFamily="2" charset="2"/>
              <a:buChar char="ü"/>
            </a:pPr>
            <a:r>
              <a:rPr lang="en-US" altLang="en-US" sz="2400" b="1" dirty="0">
                <a:solidFill>
                  <a:srgbClr val="C00000"/>
                </a:solidFill>
                <a:latin typeface="Arial" pitchFamily="34" charset="0"/>
                <a:cs typeface="Arial" pitchFamily="34" charset="0"/>
              </a:rPr>
              <a:t>Put the load down gently</a:t>
            </a:r>
          </a:p>
          <a:p>
            <a:pPr marL="342900" indent="-342900">
              <a:lnSpc>
                <a:spcPct val="125000"/>
              </a:lnSpc>
              <a:spcBef>
                <a:spcPct val="0"/>
              </a:spcBef>
              <a:buFont typeface="Wingdings" panose="05000000000000000000" pitchFamily="2" charset="2"/>
              <a:buChar char="ü"/>
            </a:pPr>
            <a:r>
              <a:rPr lang="en-US" altLang="en-US" sz="2400" b="1" dirty="0">
                <a:solidFill>
                  <a:srgbClr val="C00000"/>
                </a:solidFill>
                <a:latin typeface="Arial" pitchFamily="34" charset="0"/>
                <a:cs typeface="Arial" pitchFamily="34" charset="0"/>
              </a:rPr>
              <a:t>Then adjust</a:t>
            </a:r>
          </a:p>
          <a:p>
            <a:pPr marL="342900" indent="-342900">
              <a:lnSpc>
                <a:spcPct val="125000"/>
              </a:lnSpc>
              <a:spcBef>
                <a:spcPct val="0"/>
              </a:spcBef>
              <a:buFont typeface="Wingdings" panose="05000000000000000000" pitchFamily="2" charset="2"/>
              <a:buChar char="ü"/>
            </a:pPr>
            <a:endParaRPr lang="en-US" altLang="en-US" sz="2400" dirty="0">
              <a:solidFill>
                <a:srgbClr val="00B050"/>
              </a:solidFill>
              <a:latin typeface="Arial" pitchFamily="34" charset="0"/>
              <a:cs typeface="Arial" pitchFamily="34" charset="0"/>
            </a:endParaRPr>
          </a:p>
          <a:p>
            <a:pPr>
              <a:lnSpc>
                <a:spcPct val="125000"/>
              </a:lnSpc>
              <a:spcBef>
                <a:spcPct val="0"/>
              </a:spcBef>
              <a:buNone/>
            </a:pPr>
            <a:r>
              <a:rPr lang="en-US" altLang="en-US" sz="2400" b="1" dirty="0">
                <a:solidFill>
                  <a:srgbClr val="FF0000"/>
                </a:solidFill>
                <a:latin typeface="Arial" pitchFamily="34" charset="0"/>
                <a:cs typeface="Arial" pitchFamily="34" charset="0"/>
              </a:rPr>
              <a:t>X  Avoid twisting or leaning sideways </a:t>
            </a:r>
            <a:endParaRPr lang="en-US" altLang="en-US" sz="2400" dirty="0">
              <a:solidFill>
                <a:srgbClr val="00B050"/>
              </a:solidFill>
              <a:latin typeface="Arial" pitchFamily="34" charset="0"/>
              <a:cs typeface="Arial" pitchFamily="34" charset="0"/>
            </a:endParaRPr>
          </a:p>
        </p:txBody>
      </p:sp>
      <p:pic>
        <p:nvPicPr>
          <p:cNvPr id="10" name="Picture 38" descr="MH2">
            <a:extLst>
              <a:ext uri="{FF2B5EF4-FFF2-40B4-BE49-F238E27FC236}">
                <a16:creationId xmlns:a16="http://schemas.microsoft.com/office/drawing/2014/main" id="{7885FADF-AF90-406D-A812-8745807A0D76}"/>
              </a:ext>
            </a:extLst>
          </p:cNvPr>
          <p:cNvPicPr>
            <a:picLocks noChangeAspect="1" noChangeArrowheads="1"/>
          </p:cNvPicPr>
          <p:nvPr/>
        </p:nvPicPr>
        <p:blipFill>
          <a:blip r:embed="rId4"/>
          <a:srcRect/>
          <a:stretch>
            <a:fillRect/>
          </a:stretch>
        </p:blipFill>
        <p:spPr bwMode="auto">
          <a:xfrm>
            <a:off x="1157035" y="2026978"/>
            <a:ext cx="1368152" cy="1944216"/>
          </a:xfrm>
          <a:prstGeom prst="rect">
            <a:avLst/>
          </a:prstGeom>
          <a:ln>
            <a:noFill/>
          </a:ln>
          <a:effectLst>
            <a:softEdge rad="112500"/>
          </a:effectLst>
        </p:spPr>
      </p:pic>
      <p:sp>
        <p:nvSpPr>
          <p:cNvPr id="5" name="Date Placeholder 4">
            <a:extLst>
              <a:ext uri="{FF2B5EF4-FFF2-40B4-BE49-F238E27FC236}">
                <a16:creationId xmlns:a16="http://schemas.microsoft.com/office/drawing/2014/main" id="{C72463A6-9138-46BF-BBF0-9B4B2A2A7C5C}"/>
              </a:ext>
            </a:extLst>
          </p:cNvPr>
          <p:cNvSpPr>
            <a:spLocks noGrp="1"/>
          </p:cNvSpPr>
          <p:nvPr>
            <p:ph type="dt" sz="half" idx="10"/>
          </p:nvPr>
        </p:nvSpPr>
        <p:spPr/>
        <p:txBody>
          <a:bodyPr/>
          <a:lstStyle/>
          <a:p>
            <a:fld id="{BBFE096B-3536-413D-A594-4DDD57B390BE}" type="datetime8">
              <a:rPr lang="en-GB" smtClean="0"/>
              <a:t>26/04/2021 21:34</a:t>
            </a:fld>
            <a:endParaRPr lang="en-GB" dirty="0"/>
          </a:p>
        </p:txBody>
      </p:sp>
    </p:spTree>
    <p:extLst>
      <p:ext uri="{BB962C8B-B14F-4D97-AF65-F5344CB8AC3E}">
        <p14:creationId xmlns:p14="http://schemas.microsoft.com/office/powerpoint/2010/main" val="319245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8112" y="304155"/>
            <a:ext cx="4949957" cy="547834"/>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Manual Lifting Basics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28</a:t>
            </a:fld>
            <a:endParaRPr lang="en-GB" dirty="0"/>
          </a:p>
        </p:txBody>
      </p:sp>
      <p:sp>
        <p:nvSpPr>
          <p:cNvPr id="9" name="Rectangle 1061">
            <a:extLst>
              <a:ext uri="{FF2B5EF4-FFF2-40B4-BE49-F238E27FC236}">
                <a16:creationId xmlns:a16="http://schemas.microsoft.com/office/drawing/2014/main" id="{8490924B-7200-4A7E-AAF7-1EE0A8910B04}"/>
              </a:ext>
            </a:extLst>
          </p:cNvPr>
          <p:cNvSpPr>
            <a:spLocks noChangeArrowheads="1"/>
          </p:cNvSpPr>
          <p:nvPr/>
        </p:nvSpPr>
        <p:spPr bwMode="auto">
          <a:xfrm>
            <a:off x="2223640" y="938791"/>
            <a:ext cx="8294687" cy="550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25000"/>
              </a:lnSpc>
              <a:spcBef>
                <a:spcPct val="0"/>
              </a:spcBef>
              <a:spcAft>
                <a:spcPts val="600"/>
              </a:spcAft>
              <a:buFontTx/>
              <a:buAutoNum type="arabicPeriod"/>
            </a:pPr>
            <a:r>
              <a:rPr lang="en-US" altLang="en-US" sz="2000" b="1" dirty="0">
                <a:solidFill>
                  <a:srgbClr val="C00000"/>
                </a:solidFill>
                <a:latin typeface="Arial" panose="020B0604020202020204" pitchFamily="34" charset="0"/>
                <a:cs typeface="Arial" pitchFamily="34" charset="0"/>
              </a:rPr>
              <a:t>Think before you lift. </a:t>
            </a:r>
            <a:endParaRPr lang="en-GB" altLang="en-US" sz="2000" b="1" dirty="0">
              <a:solidFill>
                <a:srgbClr val="C00000"/>
              </a:solidFill>
              <a:latin typeface="Arial" panose="020B0604020202020204" pitchFamily="34" charset="0"/>
              <a:cs typeface="Arial" panose="020B0604020202020204" pitchFamily="34" charset="0"/>
            </a:endParaRPr>
          </a:p>
          <a:p>
            <a:pPr>
              <a:lnSpc>
                <a:spcPct val="125000"/>
              </a:lnSpc>
              <a:spcBef>
                <a:spcPct val="0"/>
              </a:spcBef>
              <a:spcAft>
                <a:spcPts val="600"/>
              </a:spcAft>
              <a:buFontTx/>
              <a:buAutoNum type="arabicPeriod"/>
            </a:pPr>
            <a:r>
              <a:rPr lang="en-US" altLang="en-US" sz="2000" b="1" dirty="0">
                <a:solidFill>
                  <a:srgbClr val="C00000"/>
                </a:solidFill>
                <a:latin typeface="Arial" pitchFamily="34" charset="0"/>
                <a:cs typeface="Arial" pitchFamily="34" charset="0"/>
              </a:rPr>
              <a:t>Keep the load close to your waist. </a:t>
            </a:r>
          </a:p>
          <a:p>
            <a:pPr>
              <a:lnSpc>
                <a:spcPct val="125000"/>
              </a:lnSpc>
              <a:spcBef>
                <a:spcPct val="0"/>
              </a:spcBef>
              <a:spcAft>
                <a:spcPts val="600"/>
              </a:spcAft>
              <a:buFontTx/>
              <a:buAutoNum type="arabicPeriod"/>
            </a:pPr>
            <a:r>
              <a:rPr lang="en-US" altLang="en-US" sz="2000" b="1" dirty="0">
                <a:solidFill>
                  <a:srgbClr val="C00000"/>
                </a:solidFill>
                <a:latin typeface="Arial" pitchFamily="34" charset="0"/>
                <a:cs typeface="Arial" pitchFamily="34" charset="0"/>
              </a:rPr>
              <a:t>Adopt a stable position. </a:t>
            </a:r>
            <a:endParaRPr lang="en-GB" altLang="en-US" sz="2000" b="1" dirty="0">
              <a:solidFill>
                <a:srgbClr val="C00000"/>
              </a:solidFill>
              <a:latin typeface="Arial" panose="020B0604020202020204" pitchFamily="34" charset="0"/>
              <a:cs typeface="Arial" panose="020B0604020202020204" pitchFamily="34" charset="0"/>
            </a:endParaRPr>
          </a:p>
          <a:p>
            <a:pPr>
              <a:lnSpc>
                <a:spcPct val="125000"/>
              </a:lnSpc>
              <a:spcBef>
                <a:spcPct val="0"/>
              </a:spcBef>
              <a:spcAft>
                <a:spcPts val="600"/>
              </a:spcAft>
              <a:buFontTx/>
              <a:buAutoNum type="arabicPeriod"/>
            </a:pPr>
            <a:r>
              <a:rPr lang="en-US" altLang="en-US" sz="2000" b="1" dirty="0">
                <a:solidFill>
                  <a:srgbClr val="C00000"/>
                </a:solidFill>
                <a:latin typeface="Arial" panose="020B0604020202020204" pitchFamily="34" charset="0"/>
                <a:cs typeface="Arial" pitchFamily="34" charset="0"/>
              </a:rPr>
              <a:t>Ensure a good hold on the load. </a:t>
            </a:r>
          </a:p>
          <a:p>
            <a:pPr>
              <a:lnSpc>
                <a:spcPct val="125000"/>
              </a:lnSpc>
              <a:spcBef>
                <a:spcPct val="0"/>
              </a:spcBef>
              <a:spcAft>
                <a:spcPts val="600"/>
              </a:spcAft>
              <a:buFontTx/>
              <a:buAutoNum type="arabicPeriod"/>
            </a:pPr>
            <a:r>
              <a:rPr lang="en-GB" altLang="en-US" sz="2000" b="1" dirty="0">
                <a:solidFill>
                  <a:srgbClr val="C00000"/>
                </a:solidFill>
                <a:latin typeface="Arial" panose="020B0604020202020204" pitchFamily="34" charset="0"/>
                <a:cs typeface="Arial" pitchFamily="34" charset="0"/>
              </a:rPr>
              <a:t>Slight bending of the back, hips and knees is preferable to stooping or squatting when lifting. </a:t>
            </a:r>
          </a:p>
          <a:p>
            <a:pPr>
              <a:lnSpc>
                <a:spcPct val="125000"/>
              </a:lnSpc>
              <a:spcBef>
                <a:spcPct val="0"/>
              </a:spcBef>
              <a:spcAft>
                <a:spcPts val="600"/>
              </a:spcAft>
              <a:buFontTx/>
              <a:buAutoNum type="arabicPeriod"/>
            </a:pPr>
            <a:r>
              <a:rPr lang="en-US" altLang="en-US" sz="2000" b="1" dirty="0">
                <a:solidFill>
                  <a:srgbClr val="C00000"/>
                </a:solidFill>
                <a:latin typeface="Arial" panose="020B0604020202020204" pitchFamily="34" charset="0"/>
                <a:cs typeface="Arial" pitchFamily="34" charset="0"/>
              </a:rPr>
              <a:t>Don't bend your back any further as you lift. </a:t>
            </a:r>
            <a:endParaRPr lang="en-GB" altLang="en-US" sz="2000" b="1" dirty="0">
              <a:solidFill>
                <a:srgbClr val="C00000"/>
              </a:solidFill>
              <a:latin typeface="Arial" panose="020B0604020202020204" pitchFamily="34" charset="0"/>
              <a:cs typeface="Arial" panose="020B0604020202020204" pitchFamily="34" charset="0"/>
            </a:endParaRPr>
          </a:p>
          <a:p>
            <a:pPr>
              <a:lnSpc>
                <a:spcPct val="125000"/>
              </a:lnSpc>
              <a:spcBef>
                <a:spcPct val="0"/>
              </a:spcBef>
              <a:spcAft>
                <a:spcPts val="600"/>
              </a:spcAft>
              <a:buFontTx/>
              <a:buAutoNum type="arabicPeriod"/>
            </a:pPr>
            <a:r>
              <a:rPr lang="en-US" altLang="en-US" sz="2000" b="1" dirty="0">
                <a:solidFill>
                  <a:srgbClr val="C00000"/>
                </a:solidFill>
                <a:latin typeface="Arial" panose="020B0604020202020204" pitchFamily="34" charset="0"/>
                <a:cs typeface="Arial" pitchFamily="34" charset="0"/>
              </a:rPr>
              <a:t>Avoid twisting or leaning sideways. </a:t>
            </a:r>
            <a:endParaRPr lang="en-GB" altLang="en-US" sz="2000" b="1" dirty="0">
              <a:solidFill>
                <a:srgbClr val="C00000"/>
              </a:solidFill>
              <a:latin typeface="Arial" panose="020B0604020202020204" pitchFamily="34" charset="0"/>
              <a:cs typeface="Arial" panose="020B0604020202020204" pitchFamily="34" charset="0"/>
            </a:endParaRPr>
          </a:p>
          <a:p>
            <a:pPr>
              <a:lnSpc>
                <a:spcPct val="125000"/>
              </a:lnSpc>
              <a:spcBef>
                <a:spcPct val="0"/>
              </a:spcBef>
              <a:spcAft>
                <a:spcPts val="600"/>
              </a:spcAft>
              <a:buFontTx/>
              <a:buAutoNum type="arabicPeriod"/>
            </a:pPr>
            <a:r>
              <a:rPr lang="en-US" altLang="en-US" sz="2000" b="1" dirty="0">
                <a:solidFill>
                  <a:srgbClr val="C00000"/>
                </a:solidFill>
                <a:latin typeface="Arial" pitchFamily="34" charset="0"/>
                <a:cs typeface="Arial" pitchFamily="34" charset="0"/>
              </a:rPr>
              <a:t>Keep your head up when handling. </a:t>
            </a:r>
          </a:p>
          <a:p>
            <a:pPr>
              <a:lnSpc>
                <a:spcPct val="125000"/>
              </a:lnSpc>
              <a:spcBef>
                <a:spcPct val="0"/>
              </a:spcBef>
              <a:spcAft>
                <a:spcPts val="600"/>
              </a:spcAft>
              <a:buFontTx/>
              <a:buAutoNum type="arabicPeriod"/>
            </a:pPr>
            <a:r>
              <a:rPr lang="en-US" altLang="en-US" sz="2000" b="1" dirty="0">
                <a:solidFill>
                  <a:srgbClr val="C00000"/>
                </a:solidFill>
                <a:latin typeface="Arial" pitchFamily="34" charset="0"/>
                <a:cs typeface="Arial" pitchFamily="34" charset="0"/>
              </a:rPr>
              <a:t>Move smoothly. </a:t>
            </a:r>
            <a:endParaRPr lang="en-GB" altLang="en-US" sz="2000" b="1" dirty="0">
              <a:solidFill>
                <a:srgbClr val="C00000"/>
              </a:solidFill>
              <a:latin typeface="Arial" panose="020B0604020202020204" pitchFamily="34" charset="0"/>
              <a:cs typeface="Arial" panose="020B0604020202020204" pitchFamily="34" charset="0"/>
            </a:endParaRPr>
          </a:p>
          <a:p>
            <a:pPr>
              <a:lnSpc>
                <a:spcPct val="125000"/>
              </a:lnSpc>
              <a:spcBef>
                <a:spcPct val="0"/>
              </a:spcBef>
              <a:spcAft>
                <a:spcPts val="600"/>
              </a:spcAft>
              <a:buFontTx/>
              <a:buAutoNum type="arabicPeriod"/>
            </a:pPr>
            <a:r>
              <a:rPr lang="en-US" altLang="en-US" sz="2000" b="1" dirty="0">
                <a:solidFill>
                  <a:srgbClr val="C00000"/>
                </a:solidFill>
                <a:latin typeface="Arial" panose="020B0604020202020204" pitchFamily="34" charset="0"/>
                <a:cs typeface="Arial" pitchFamily="34" charset="0"/>
              </a:rPr>
              <a:t>Don't lift or handle more than you can easily manage. </a:t>
            </a:r>
            <a:endParaRPr lang="en-GB" altLang="en-US" sz="2000" b="1" dirty="0">
              <a:solidFill>
                <a:srgbClr val="C00000"/>
              </a:solidFill>
              <a:latin typeface="Arial" panose="020B0604020202020204" pitchFamily="34" charset="0"/>
              <a:cs typeface="Arial" panose="020B0604020202020204" pitchFamily="34" charset="0"/>
            </a:endParaRPr>
          </a:p>
          <a:p>
            <a:pPr>
              <a:lnSpc>
                <a:spcPct val="125000"/>
              </a:lnSpc>
              <a:spcBef>
                <a:spcPct val="0"/>
              </a:spcBef>
              <a:spcAft>
                <a:spcPts val="600"/>
              </a:spcAft>
              <a:buFontTx/>
              <a:buAutoNum type="arabicPeriod"/>
            </a:pPr>
            <a:r>
              <a:rPr lang="en-US" altLang="en-US" sz="2000" b="1" dirty="0">
                <a:solidFill>
                  <a:srgbClr val="C00000"/>
                </a:solidFill>
                <a:latin typeface="Arial" panose="020B0604020202020204" pitchFamily="34" charset="0"/>
                <a:cs typeface="Arial" pitchFamily="34" charset="0"/>
              </a:rPr>
              <a:t>Put down, then adjust</a:t>
            </a:r>
            <a:r>
              <a:rPr lang="en-US" altLang="en-US" sz="2400" b="1" dirty="0">
                <a:solidFill>
                  <a:srgbClr val="C00000"/>
                </a:solidFill>
                <a:latin typeface="Arial" pitchFamily="34" charset="0"/>
                <a:cs typeface="Arial" pitchFamily="34" charset="0"/>
              </a:rPr>
              <a:t>. </a:t>
            </a:r>
          </a:p>
        </p:txBody>
      </p:sp>
      <p:sp>
        <p:nvSpPr>
          <p:cNvPr id="5" name="Date Placeholder 4">
            <a:extLst>
              <a:ext uri="{FF2B5EF4-FFF2-40B4-BE49-F238E27FC236}">
                <a16:creationId xmlns:a16="http://schemas.microsoft.com/office/drawing/2014/main" id="{B44A1889-69E5-41A9-9B13-727DB793F750}"/>
              </a:ext>
            </a:extLst>
          </p:cNvPr>
          <p:cNvSpPr>
            <a:spLocks noGrp="1"/>
          </p:cNvSpPr>
          <p:nvPr>
            <p:ph type="dt" sz="half" idx="10"/>
          </p:nvPr>
        </p:nvSpPr>
        <p:spPr/>
        <p:txBody>
          <a:bodyPr/>
          <a:lstStyle/>
          <a:p>
            <a:fld id="{E1F173F1-CA7B-41B7-883E-A80D1E5BB972}" type="datetime8">
              <a:rPr lang="en-GB" smtClean="0"/>
              <a:t>26/04/2021 21:34</a:t>
            </a:fld>
            <a:endParaRPr lang="en-GB" dirty="0"/>
          </a:p>
        </p:txBody>
      </p:sp>
    </p:spTree>
    <p:extLst>
      <p:ext uri="{BB962C8B-B14F-4D97-AF65-F5344CB8AC3E}">
        <p14:creationId xmlns:p14="http://schemas.microsoft.com/office/powerpoint/2010/main" val="3264782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360" y="329184"/>
            <a:ext cx="9738360" cy="660161"/>
          </a:xfrm>
        </p:spPr>
        <p:txBody>
          <a:bodyPr>
            <a:noAutofit/>
          </a:bodyPr>
          <a:lstStyle/>
          <a:p>
            <a:pPr algn="l">
              <a:spcAft>
                <a:spcPts val="1200"/>
              </a:spcAft>
            </a:pPr>
            <a:r>
              <a:rPr lang="en-GB" sz="3200" b="1" dirty="0">
                <a:solidFill>
                  <a:srgbClr val="0070C0"/>
                </a:solidFill>
                <a:latin typeface="Arial" panose="020B0604020202020204" pitchFamily="34" charset="0"/>
                <a:cs typeface="Arial" panose="020B0604020202020204" pitchFamily="34" charset="0"/>
              </a:rPr>
              <a:t>Manual Handling and Musculoskeletal Disorders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3882"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29</a:t>
            </a:fld>
            <a:endParaRPr lang="en-GB" dirty="0"/>
          </a:p>
        </p:txBody>
      </p:sp>
      <p:grpSp>
        <p:nvGrpSpPr>
          <p:cNvPr id="6" name="Group 5">
            <a:extLst>
              <a:ext uri="{FF2B5EF4-FFF2-40B4-BE49-F238E27FC236}">
                <a16:creationId xmlns:a16="http://schemas.microsoft.com/office/drawing/2014/main" id="{942B476A-7B04-40D6-853B-16E5F8504A92}"/>
              </a:ext>
            </a:extLst>
          </p:cNvPr>
          <p:cNvGrpSpPr/>
          <p:nvPr/>
        </p:nvGrpSpPr>
        <p:grpSpPr>
          <a:xfrm>
            <a:off x="4819886"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FC6133C4-1BAB-494B-926D-4FA4C09EE90A}"/>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6D0F9097-3417-45B7-A9FF-4E5D0A3E1AE5}"/>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9" name="TextBox 8">
            <a:extLst>
              <a:ext uri="{FF2B5EF4-FFF2-40B4-BE49-F238E27FC236}">
                <a16:creationId xmlns:a16="http://schemas.microsoft.com/office/drawing/2014/main" id="{BE8265C9-A9E8-4F65-8A2B-DDE7D81C5C04}"/>
              </a:ext>
            </a:extLst>
          </p:cNvPr>
          <p:cNvSpPr txBox="1"/>
          <p:nvPr/>
        </p:nvSpPr>
        <p:spPr>
          <a:xfrm>
            <a:off x="1710560" y="1598518"/>
            <a:ext cx="8873620" cy="3785652"/>
          </a:xfrm>
          <a:prstGeom prst="rect">
            <a:avLst/>
          </a:prstGeom>
          <a:noFill/>
          <a:effectLst>
            <a:glow rad="63500">
              <a:schemeClr val="accent1">
                <a:satMod val="175000"/>
                <a:alpha val="40000"/>
              </a:schemeClr>
            </a:glow>
          </a:effectLst>
        </p:spPr>
        <p:txBody>
          <a:bodyPr wrap="square" rtlCol="0">
            <a:spAutoFit/>
          </a:bodyPr>
          <a:lstStyle/>
          <a:p>
            <a:pPr algn="ctr"/>
            <a:r>
              <a:rPr lang="en-GB" altLang="en-US" sz="2000" b="1" dirty="0">
                <a:solidFill>
                  <a:srgbClr val="C00000"/>
                </a:solidFill>
                <a:latin typeface="Arial" panose="020B0604020202020204" pitchFamily="34" charset="0"/>
                <a:cs typeface="Arial" panose="020B0604020202020204" pitchFamily="34" charset="0"/>
              </a:rPr>
              <a:t>Questions</a:t>
            </a:r>
          </a:p>
          <a:p>
            <a:pPr algn="ctr"/>
            <a:r>
              <a:rPr lang="en-GB" altLang="en-US" sz="2000" b="1" dirty="0">
                <a:solidFill>
                  <a:srgbClr val="C00000"/>
                </a:solidFill>
                <a:latin typeface="Arial" panose="020B0604020202020204" pitchFamily="34" charset="0"/>
                <a:cs typeface="Arial" panose="020B0604020202020204" pitchFamily="34" charset="0"/>
              </a:rPr>
              <a:t>Please print out slide 30 with clock time showing. </a:t>
            </a:r>
          </a:p>
          <a:p>
            <a:pPr algn="ctr"/>
            <a:r>
              <a:rPr lang="en-GB" altLang="en-US" sz="2000" dirty="0">
                <a:solidFill>
                  <a:srgbClr val="C00000"/>
                </a:solidFill>
                <a:latin typeface="Arial" panose="020B0604020202020204" pitchFamily="34" charset="0"/>
                <a:cs typeface="Arial" panose="020B0604020202020204" pitchFamily="34" charset="0"/>
              </a:rPr>
              <a:t>For the questions on the slide, select either</a:t>
            </a:r>
          </a:p>
          <a:p>
            <a:pPr algn="ctr"/>
            <a:r>
              <a:rPr lang="en-GB" altLang="en-US" sz="2000" b="1" dirty="0">
                <a:solidFill>
                  <a:srgbClr val="C00000"/>
                </a:solidFill>
                <a:latin typeface="Arial" panose="020B0604020202020204" pitchFamily="34" charset="0"/>
                <a:cs typeface="Arial" panose="020B0604020202020204" pitchFamily="34" charset="0"/>
              </a:rPr>
              <a:t>TRUE</a:t>
            </a:r>
            <a:r>
              <a:rPr lang="en-GB" altLang="en-US" sz="2000" dirty="0">
                <a:solidFill>
                  <a:srgbClr val="C00000"/>
                </a:solidFill>
                <a:latin typeface="Arial" panose="020B0604020202020204" pitchFamily="34" charset="0"/>
                <a:cs typeface="Arial" panose="020B0604020202020204" pitchFamily="34" charset="0"/>
              </a:rPr>
              <a:t> or </a:t>
            </a:r>
            <a:r>
              <a:rPr lang="en-GB" altLang="en-US" sz="2000" b="1" dirty="0">
                <a:solidFill>
                  <a:srgbClr val="C00000"/>
                </a:solidFill>
                <a:latin typeface="Arial" panose="020B0604020202020204" pitchFamily="34" charset="0"/>
                <a:cs typeface="Arial" panose="020B0604020202020204" pitchFamily="34" charset="0"/>
              </a:rPr>
              <a:t>FALSE</a:t>
            </a:r>
            <a:r>
              <a:rPr lang="en-GB" altLang="en-US" sz="2000" dirty="0">
                <a:solidFill>
                  <a:srgbClr val="C00000"/>
                </a:solidFill>
                <a:latin typeface="Arial" panose="020B0604020202020204" pitchFamily="34" charset="0"/>
                <a:cs typeface="Arial" panose="020B0604020202020204" pitchFamily="34" charset="0"/>
              </a:rPr>
              <a:t> answer and mark</a:t>
            </a:r>
          </a:p>
          <a:p>
            <a:pPr algn="ctr"/>
            <a:endParaRPr lang="en-GB" altLang="en-US" sz="2000" dirty="0">
              <a:solidFill>
                <a:srgbClr val="C00000"/>
              </a:solidFill>
              <a:latin typeface="Arial" panose="020B0604020202020204" pitchFamily="34" charset="0"/>
              <a:cs typeface="Arial" panose="020B0604020202020204" pitchFamily="34" charset="0"/>
            </a:endParaRPr>
          </a:p>
          <a:p>
            <a:r>
              <a:rPr lang="en-GB" altLang="en-US" sz="2000" dirty="0">
                <a:solidFill>
                  <a:srgbClr val="C00000"/>
                </a:solidFill>
                <a:latin typeface="Arial" panose="020B0604020202020204" pitchFamily="34" charset="0"/>
                <a:cs typeface="Arial" panose="020B0604020202020204" pitchFamily="34" charset="0"/>
              </a:rPr>
              <a:t>Please remember, if you are not sure of the answer go back to the marked-up reference slide, read more and then come back to answer the question. </a:t>
            </a:r>
          </a:p>
          <a:p>
            <a:endParaRPr lang="en-GB" altLang="en-US" sz="2000" dirty="0">
              <a:solidFill>
                <a:srgbClr val="C00000"/>
              </a:solidFill>
              <a:latin typeface="Arial" panose="020B0604020202020204" pitchFamily="34" charset="0"/>
              <a:cs typeface="Arial" panose="020B0604020202020204" pitchFamily="34" charset="0"/>
            </a:endParaRPr>
          </a:p>
          <a:p>
            <a:r>
              <a:rPr lang="en-GB" altLang="en-US" sz="2000" dirty="0">
                <a:solidFill>
                  <a:srgbClr val="C00000"/>
                </a:solidFill>
                <a:latin typeface="Arial" panose="020B0604020202020204" pitchFamily="34" charset="0"/>
                <a:cs typeface="Arial" panose="020B0604020202020204" pitchFamily="34" charset="0"/>
              </a:rPr>
              <a:t>Please provide your answer sheet to your tutor. </a:t>
            </a:r>
          </a:p>
          <a:p>
            <a:endParaRPr lang="en-GB" altLang="en-US" sz="2000" dirty="0">
              <a:solidFill>
                <a:srgbClr val="C00000"/>
              </a:solidFill>
              <a:latin typeface="Arial" panose="020B0604020202020204" pitchFamily="34" charset="0"/>
              <a:cs typeface="Arial" panose="020B0604020202020204" pitchFamily="34" charset="0"/>
            </a:endParaRPr>
          </a:p>
          <a:p>
            <a:r>
              <a:rPr lang="en-GB" altLang="en-US" sz="2000" dirty="0">
                <a:solidFill>
                  <a:srgbClr val="C00000"/>
                </a:solidFill>
                <a:latin typeface="Arial" panose="020B0604020202020204" pitchFamily="34" charset="0"/>
                <a:cs typeface="Arial" panose="020B0604020202020204" pitchFamily="34" charset="0"/>
              </a:rPr>
              <a:t>You are likely to get a certificate for completing this module. You may place it in your progression assessment/employment folder.</a:t>
            </a:r>
          </a:p>
        </p:txBody>
      </p:sp>
      <p:sp>
        <p:nvSpPr>
          <p:cNvPr id="5" name="Date Placeholder 4">
            <a:extLst>
              <a:ext uri="{FF2B5EF4-FFF2-40B4-BE49-F238E27FC236}">
                <a16:creationId xmlns:a16="http://schemas.microsoft.com/office/drawing/2014/main" id="{9AB5EFE9-4CA5-4F09-A7BA-FFB8F6AC1D8C}"/>
              </a:ext>
            </a:extLst>
          </p:cNvPr>
          <p:cNvSpPr>
            <a:spLocks noGrp="1"/>
          </p:cNvSpPr>
          <p:nvPr>
            <p:ph type="dt" sz="half" idx="10"/>
          </p:nvPr>
        </p:nvSpPr>
        <p:spPr/>
        <p:txBody>
          <a:bodyPr/>
          <a:lstStyle/>
          <a:p>
            <a:fld id="{D0F94838-227B-4C13-A4AE-84DA9008B1DC}" type="datetime8">
              <a:rPr lang="en-GB" smtClean="0"/>
              <a:t>26/04/2021 21:34</a:t>
            </a:fld>
            <a:endParaRPr lang="en-GB" dirty="0"/>
          </a:p>
        </p:txBody>
      </p:sp>
    </p:spTree>
    <p:extLst>
      <p:ext uri="{BB962C8B-B14F-4D97-AF65-F5344CB8AC3E}">
        <p14:creationId xmlns:p14="http://schemas.microsoft.com/office/powerpoint/2010/main" val="3407152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367" y="150797"/>
            <a:ext cx="6547644" cy="779605"/>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What is Manual Handling?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509297" y="1721088"/>
            <a:ext cx="5370295" cy="3662541"/>
          </a:xfrm>
          <a:prstGeom prst="rect">
            <a:avLst/>
          </a:prstGeom>
          <a:noFill/>
        </p:spPr>
        <p:txBody>
          <a:bodyPr wrap="square" rtlCol="0">
            <a:spAutoFit/>
          </a:bodyPr>
          <a:lstStyle/>
          <a:p>
            <a:pPr>
              <a:spcAft>
                <a:spcPts val="1200"/>
              </a:spcAft>
            </a:pPr>
            <a:r>
              <a:rPr lang="en-AU" sz="2400" b="1" dirty="0">
                <a:solidFill>
                  <a:srgbClr val="0070C0"/>
                </a:solidFill>
                <a:latin typeface="Arial" panose="020B0604020202020204" pitchFamily="34" charset="0"/>
                <a:cs typeface="Arial" panose="020B0604020202020204" pitchFamily="34" charset="0"/>
              </a:rPr>
              <a:t>Manual handling (MH) is …</a:t>
            </a:r>
          </a:p>
          <a:p>
            <a:pPr>
              <a:spcAft>
                <a:spcPts val="1200"/>
              </a:spcAft>
            </a:pPr>
            <a:r>
              <a:rPr lang="en-AU" sz="2400" b="1" dirty="0">
                <a:solidFill>
                  <a:srgbClr val="0070C0"/>
                </a:solidFill>
                <a:latin typeface="Arial" panose="020B0604020202020204" pitchFamily="34" charset="0"/>
                <a:cs typeface="Arial" panose="020B0604020202020204" pitchFamily="34" charset="0"/>
              </a:rPr>
              <a:t>any activity requiring the use of bodily force exerted by a person to:</a:t>
            </a:r>
          </a:p>
          <a:p>
            <a:pPr marL="285750" indent="-285750">
              <a:spcAft>
                <a:spcPts val="600"/>
              </a:spcAft>
              <a:buFont typeface="Arial" panose="020B0604020202020204" pitchFamily="34" charset="0"/>
              <a:buChar char="•"/>
            </a:pPr>
            <a:r>
              <a:rPr lang="en-AU" sz="2400" b="1" dirty="0">
                <a:solidFill>
                  <a:srgbClr val="0070C0"/>
                </a:solidFill>
                <a:latin typeface="Arial" panose="020B0604020202020204" pitchFamily="34" charset="0"/>
                <a:cs typeface="Arial" panose="020B0604020202020204" pitchFamily="34" charset="0"/>
              </a:rPr>
              <a:t>lift, lower, </a:t>
            </a:r>
          </a:p>
          <a:p>
            <a:pPr marL="285750" indent="-285750">
              <a:spcAft>
                <a:spcPts val="600"/>
              </a:spcAft>
              <a:buFont typeface="Arial" panose="020B0604020202020204" pitchFamily="34" charset="0"/>
              <a:buChar char="•"/>
            </a:pPr>
            <a:r>
              <a:rPr lang="en-AU" sz="2400" b="1" dirty="0">
                <a:solidFill>
                  <a:srgbClr val="0070C0"/>
                </a:solidFill>
                <a:latin typeface="Arial" panose="020B0604020202020204" pitchFamily="34" charset="0"/>
                <a:cs typeface="Arial" panose="020B0604020202020204" pitchFamily="34" charset="0"/>
              </a:rPr>
              <a:t>Push, pull, </a:t>
            </a:r>
          </a:p>
          <a:p>
            <a:pPr marL="285750" indent="-285750">
              <a:spcAft>
                <a:spcPts val="600"/>
              </a:spcAft>
              <a:buFont typeface="Arial" panose="020B0604020202020204" pitchFamily="34" charset="0"/>
              <a:buChar char="•"/>
            </a:pPr>
            <a:r>
              <a:rPr lang="en-AU" sz="2400" b="1" dirty="0">
                <a:solidFill>
                  <a:srgbClr val="0070C0"/>
                </a:solidFill>
                <a:latin typeface="Arial" panose="020B0604020202020204" pitchFamily="34" charset="0"/>
                <a:cs typeface="Arial" panose="020B0604020202020204" pitchFamily="34" charset="0"/>
              </a:rPr>
              <a:t>Carry, move, </a:t>
            </a:r>
          </a:p>
          <a:p>
            <a:pPr marL="285750" indent="-285750">
              <a:spcAft>
                <a:spcPts val="600"/>
              </a:spcAft>
              <a:buFont typeface="Arial" panose="020B0604020202020204" pitchFamily="34" charset="0"/>
              <a:buChar char="•"/>
            </a:pPr>
            <a:r>
              <a:rPr lang="en-AU" sz="2400" b="1" dirty="0">
                <a:solidFill>
                  <a:srgbClr val="0070C0"/>
                </a:solidFill>
                <a:latin typeface="Arial" panose="020B0604020202020204" pitchFamily="34" charset="0"/>
                <a:cs typeface="Arial" panose="020B0604020202020204" pitchFamily="34" charset="0"/>
              </a:rPr>
              <a:t>Hold, or restrain </a:t>
            </a:r>
          </a:p>
          <a:p>
            <a:pPr>
              <a:spcAft>
                <a:spcPts val="600"/>
              </a:spcAft>
            </a:pPr>
            <a:r>
              <a:rPr lang="en-AU" sz="2400" b="1" dirty="0">
                <a:solidFill>
                  <a:srgbClr val="0070C0"/>
                </a:solidFill>
                <a:latin typeface="Arial" panose="020B0604020202020204" pitchFamily="34" charset="0"/>
                <a:cs typeface="Arial" panose="020B0604020202020204" pitchFamily="34" charset="0"/>
              </a:rPr>
              <a:t>an </a:t>
            </a:r>
            <a:r>
              <a:rPr lang="en-AU" sz="2400" b="1" u="sng" dirty="0">
                <a:solidFill>
                  <a:srgbClr val="0070C0"/>
                </a:solidFill>
                <a:latin typeface="Arial" panose="020B0604020202020204" pitchFamily="34" charset="0"/>
                <a:cs typeface="Arial" panose="020B0604020202020204" pitchFamily="34" charset="0"/>
              </a:rPr>
              <a:t>object, person or an animal</a:t>
            </a:r>
            <a:r>
              <a:rPr lang="en-AU" sz="2400" b="1" dirty="0">
                <a:solidFill>
                  <a:srgbClr val="0070C0"/>
                </a:solidFill>
                <a:latin typeface="Arial" panose="020B0604020202020204" pitchFamily="34" charset="0"/>
                <a:cs typeface="Arial" panose="020B0604020202020204" pitchFamily="34" charset="0"/>
              </a:rPr>
              <a:t>.</a:t>
            </a:r>
            <a:endParaRPr lang="en-GB" sz="2400" dirty="0">
              <a:solidFill>
                <a:srgbClr val="0070C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a:t>
            </a:fld>
            <a:endParaRPr lang="en-GB" dirty="0"/>
          </a:p>
        </p:txBody>
      </p:sp>
      <p:grpSp>
        <p:nvGrpSpPr>
          <p:cNvPr id="9" name="Group 8">
            <a:extLst>
              <a:ext uri="{FF2B5EF4-FFF2-40B4-BE49-F238E27FC236}">
                <a16:creationId xmlns:a16="http://schemas.microsoft.com/office/drawing/2014/main" id="{BD5355F8-24E9-4D6B-8DDB-45C75D5333C2}"/>
              </a:ext>
            </a:extLst>
          </p:cNvPr>
          <p:cNvGrpSpPr/>
          <p:nvPr/>
        </p:nvGrpSpPr>
        <p:grpSpPr>
          <a:xfrm>
            <a:off x="5952744" y="1115568"/>
            <a:ext cx="5898629" cy="5603923"/>
            <a:chOff x="8314596" y="1647505"/>
            <a:chExt cx="3199258" cy="3916929"/>
          </a:xfrm>
        </p:grpSpPr>
        <p:grpSp>
          <p:nvGrpSpPr>
            <p:cNvPr id="10" name="Group 9">
              <a:extLst>
                <a:ext uri="{FF2B5EF4-FFF2-40B4-BE49-F238E27FC236}">
                  <a16:creationId xmlns:a16="http://schemas.microsoft.com/office/drawing/2014/main" id="{360DFA68-3A8C-40D1-9530-F04680AFFB5D}"/>
                </a:ext>
              </a:extLst>
            </p:cNvPr>
            <p:cNvGrpSpPr/>
            <p:nvPr/>
          </p:nvGrpSpPr>
          <p:grpSpPr>
            <a:xfrm>
              <a:off x="8314596" y="1647505"/>
              <a:ext cx="3199258" cy="3630875"/>
              <a:chOff x="8314596" y="1647505"/>
              <a:chExt cx="3199258" cy="3630875"/>
            </a:xfrm>
          </p:grpSpPr>
          <p:pic>
            <p:nvPicPr>
              <p:cNvPr id="12" name="Picture 11" descr="A stack of books&#10;&#10;Description automatically generated">
                <a:extLst>
                  <a:ext uri="{FF2B5EF4-FFF2-40B4-BE49-F238E27FC236}">
                    <a16:creationId xmlns:a16="http://schemas.microsoft.com/office/drawing/2014/main" id="{EB8C65E8-8B5A-4128-B357-B6129DA37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596" y="1647505"/>
                <a:ext cx="816450" cy="985183"/>
              </a:xfrm>
              <a:prstGeom prst="rect">
                <a:avLst/>
              </a:prstGeom>
            </p:spPr>
          </p:pic>
          <p:pic>
            <p:nvPicPr>
              <p:cNvPr id="13" name="Picture 12">
                <a:extLst>
                  <a:ext uri="{FF2B5EF4-FFF2-40B4-BE49-F238E27FC236}">
                    <a16:creationId xmlns:a16="http://schemas.microsoft.com/office/drawing/2014/main" id="{B1FA6116-8639-4C44-9C7A-804694D5A1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4596" y="2920079"/>
                <a:ext cx="1552311" cy="1367675"/>
              </a:xfrm>
              <a:prstGeom prst="rect">
                <a:avLst/>
              </a:prstGeom>
            </p:spPr>
          </p:pic>
          <p:pic>
            <p:nvPicPr>
              <p:cNvPr id="14" name="Picture 13" descr="A picture containing outdoor object&#10;&#10;Description automatically generated">
                <a:extLst>
                  <a:ext uri="{FF2B5EF4-FFF2-40B4-BE49-F238E27FC236}">
                    <a16:creationId xmlns:a16="http://schemas.microsoft.com/office/drawing/2014/main" id="{92DC54B7-C6DD-47F1-BB93-A08C108E1E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5792" y="1674781"/>
                <a:ext cx="745691" cy="957906"/>
              </a:xfrm>
              <a:prstGeom prst="rect">
                <a:avLst/>
              </a:prstGeom>
            </p:spPr>
          </p:pic>
          <p:pic>
            <p:nvPicPr>
              <p:cNvPr id="16" name="Picture 15" descr="A picture containing text, indoor, kitchen, person&#10;&#10;Description automatically generated">
                <a:extLst>
                  <a:ext uri="{FF2B5EF4-FFF2-40B4-BE49-F238E27FC236}">
                    <a16:creationId xmlns:a16="http://schemas.microsoft.com/office/drawing/2014/main" id="{9B55FD4D-5DDC-491F-90AC-5F1BC67A2A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9515" y="2920078"/>
                <a:ext cx="1354339" cy="1367675"/>
              </a:xfrm>
              <a:prstGeom prst="rect">
                <a:avLst/>
              </a:prstGeom>
            </p:spPr>
          </p:pic>
          <p:pic>
            <p:nvPicPr>
              <p:cNvPr id="17" name="Picture 16" descr="A picture containing tree, outdoor, ground, person&#10;&#10;Description automatically generated">
                <a:extLst>
                  <a:ext uri="{FF2B5EF4-FFF2-40B4-BE49-F238E27FC236}">
                    <a16:creationId xmlns:a16="http://schemas.microsoft.com/office/drawing/2014/main" id="{F0E20279-D44D-4BA6-9D4C-210492012F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3846" y="1712821"/>
                <a:ext cx="1109953" cy="919867"/>
              </a:xfrm>
              <a:prstGeom prst="rect">
                <a:avLst/>
              </a:prstGeom>
            </p:spPr>
          </p:pic>
          <p:pic>
            <p:nvPicPr>
              <p:cNvPr id="18" name="Picture 17">
                <a:extLst>
                  <a:ext uri="{FF2B5EF4-FFF2-40B4-BE49-F238E27FC236}">
                    <a16:creationId xmlns:a16="http://schemas.microsoft.com/office/drawing/2014/main" id="{F7F9BC53-CDFB-4CC6-A4CC-7E1D7D6D1C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4596" y="4377716"/>
                <a:ext cx="1294917" cy="832779"/>
              </a:xfrm>
              <a:prstGeom prst="rect">
                <a:avLst/>
              </a:prstGeom>
            </p:spPr>
          </p:pic>
          <p:pic>
            <p:nvPicPr>
              <p:cNvPr id="19" name="Picture 18">
                <a:extLst>
                  <a:ext uri="{FF2B5EF4-FFF2-40B4-BE49-F238E27FC236}">
                    <a16:creationId xmlns:a16="http://schemas.microsoft.com/office/drawing/2014/main" id="{10EB46D3-1107-4DD9-827D-E9FA2E27685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62418" y="4377716"/>
                <a:ext cx="1491382" cy="900664"/>
              </a:xfrm>
              <a:prstGeom prst="rect">
                <a:avLst/>
              </a:prstGeom>
            </p:spPr>
          </p:pic>
        </p:grpSp>
        <p:sp>
          <p:nvSpPr>
            <p:cNvPr id="11" name="TextBox 10">
              <a:extLst>
                <a:ext uri="{FF2B5EF4-FFF2-40B4-BE49-F238E27FC236}">
                  <a16:creationId xmlns:a16="http://schemas.microsoft.com/office/drawing/2014/main" id="{3DD041A0-79DD-4A8F-9020-AE15F006D7B8}"/>
                </a:ext>
              </a:extLst>
            </p:cNvPr>
            <p:cNvSpPr txBox="1"/>
            <p:nvPr/>
          </p:nvSpPr>
          <p:spPr>
            <a:xfrm>
              <a:off x="8377596" y="5284772"/>
              <a:ext cx="3033600" cy="279662"/>
            </a:xfrm>
            <a:prstGeom prst="rect">
              <a:avLst/>
            </a:prstGeom>
            <a:noFill/>
          </p:spPr>
          <p:txBody>
            <a:bodyPr wrap="none" rtlCol="0">
              <a:spAutoFit/>
            </a:bodyPr>
            <a:lstStyle/>
            <a:p>
              <a:r>
                <a:rPr lang="en-GB" sz="2000" b="1" dirty="0">
                  <a:solidFill>
                    <a:srgbClr val="00B0F0"/>
                  </a:solidFill>
                  <a:latin typeface="Arial" panose="020B0604020202020204" pitchFamily="34" charset="0"/>
                  <a:cs typeface="Arial" panose="020B0604020202020204" pitchFamily="34" charset="0"/>
                </a:rPr>
                <a:t>Examples of potentially HMH tasks/activities</a:t>
              </a:r>
            </a:p>
          </p:txBody>
        </p:sp>
      </p:grpSp>
      <p:sp>
        <p:nvSpPr>
          <p:cNvPr id="5" name="Date Placeholder 4">
            <a:extLst>
              <a:ext uri="{FF2B5EF4-FFF2-40B4-BE49-F238E27FC236}">
                <a16:creationId xmlns:a16="http://schemas.microsoft.com/office/drawing/2014/main" id="{0B1F14DE-9128-48DC-9CF1-2F12A6EB7DDD}"/>
              </a:ext>
            </a:extLst>
          </p:cNvPr>
          <p:cNvSpPr>
            <a:spLocks noGrp="1"/>
          </p:cNvSpPr>
          <p:nvPr>
            <p:ph type="dt" sz="half" idx="10"/>
          </p:nvPr>
        </p:nvSpPr>
        <p:spPr/>
        <p:txBody>
          <a:bodyPr/>
          <a:lstStyle/>
          <a:p>
            <a:fld id="{553BD6FE-4D5D-4013-8A33-93106C6DE2AD}" type="datetime8">
              <a:rPr lang="en-GB" smtClean="0"/>
              <a:t>26/04/2021 21:34</a:t>
            </a:fld>
            <a:endParaRPr lang="en-GB" dirty="0"/>
          </a:p>
        </p:txBody>
      </p:sp>
    </p:spTree>
    <p:extLst>
      <p:ext uri="{BB962C8B-B14F-4D97-AF65-F5344CB8AC3E}">
        <p14:creationId xmlns:p14="http://schemas.microsoft.com/office/powerpoint/2010/main" val="3351417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742" y="441585"/>
            <a:ext cx="6705600" cy="547834"/>
          </a:xfrm>
        </p:spPr>
        <p:txBody>
          <a:bodyPr>
            <a:noAutofit/>
          </a:bodyPr>
          <a:lstStyle/>
          <a:p>
            <a:pPr>
              <a:spcAft>
                <a:spcPts val="1200"/>
              </a:spcAft>
            </a:pPr>
            <a:r>
              <a:rPr lang="en-GB" sz="2000" b="1" dirty="0">
                <a:solidFill>
                  <a:srgbClr val="00B0F0"/>
                </a:solidFill>
                <a:latin typeface="Arial" panose="020B0604020202020204" pitchFamily="34" charset="0"/>
                <a:cs typeface="Arial" panose="020B0604020202020204" pitchFamily="34" charset="0"/>
              </a:rPr>
              <a:t>Qs- Manual Handling </a:t>
            </a:r>
            <a:r>
              <a:rPr lang="en-GB" sz="2000" b="1" dirty="0">
                <a:latin typeface="Arial" panose="020B0604020202020204" pitchFamily="34" charset="0"/>
                <a:cs typeface="Arial" panose="020B0604020202020204" pitchFamily="34" charset="0"/>
              </a:rPr>
              <a:t>and</a:t>
            </a:r>
            <a:r>
              <a:rPr lang="en-GB" sz="2000" b="1" dirty="0">
                <a:solidFill>
                  <a:srgbClr val="00B0F0"/>
                </a:solidFill>
                <a:latin typeface="Arial" panose="020B0604020202020204" pitchFamily="34" charset="0"/>
                <a:cs typeface="Arial" panose="020B0604020202020204" pitchFamily="34" charset="0"/>
              </a:rPr>
              <a:t> Musculoskeletal Disorders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3882" y="136525"/>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30</a:t>
            </a:fld>
            <a:endParaRPr lang="en-GB" dirty="0"/>
          </a:p>
        </p:txBody>
      </p:sp>
      <p:grpSp>
        <p:nvGrpSpPr>
          <p:cNvPr id="6" name="Group 5">
            <a:extLst>
              <a:ext uri="{FF2B5EF4-FFF2-40B4-BE49-F238E27FC236}">
                <a16:creationId xmlns:a16="http://schemas.microsoft.com/office/drawing/2014/main" id="{942B476A-7B04-40D6-853B-16E5F8504A92}"/>
              </a:ext>
            </a:extLst>
          </p:cNvPr>
          <p:cNvGrpSpPr/>
          <p:nvPr/>
        </p:nvGrpSpPr>
        <p:grpSpPr>
          <a:xfrm>
            <a:off x="4819886" y="6298455"/>
            <a:ext cx="2249019" cy="533400"/>
            <a:chOff x="3295885" y="6298455"/>
            <a:chExt cx="2249019" cy="533400"/>
          </a:xfrm>
        </p:grpSpPr>
        <p:sp>
          <p:nvSpPr>
            <p:cNvPr id="7" name="AutoShape 5">
              <a:hlinkClick r:id="" action="ppaction://hlinkshowjump?jump=previousslide" highlightClick="1"/>
              <a:extLst>
                <a:ext uri="{FF2B5EF4-FFF2-40B4-BE49-F238E27FC236}">
                  <a16:creationId xmlns:a16="http://schemas.microsoft.com/office/drawing/2014/main" id="{FC6133C4-1BAB-494B-926D-4FA4C09EE90A}"/>
                </a:ext>
              </a:extLst>
            </p:cNvPr>
            <p:cNvSpPr>
              <a:spLocks noChangeArrowheads="1"/>
            </p:cNvSpPr>
            <p:nvPr/>
          </p:nvSpPr>
          <p:spPr bwMode="auto">
            <a:xfrm>
              <a:off x="3295885" y="6298455"/>
              <a:ext cx="608013" cy="533400"/>
            </a:xfrm>
            <a:prstGeom prst="actionButtonBackPrevious">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8" name="AutoShape 6">
              <a:hlinkClick r:id="" action="ppaction://hlinkshowjump?jump=nextslide" highlightClick="1"/>
              <a:extLst>
                <a:ext uri="{FF2B5EF4-FFF2-40B4-BE49-F238E27FC236}">
                  <a16:creationId xmlns:a16="http://schemas.microsoft.com/office/drawing/2014/main" id="{6D0F9097-3417-45B7-A9FF-4E5D0A3E1AE5}"/>
                </a:ext>
              </a:extLst>
            </p:cNvPr>
            <p:cNvSpPr>
              <a:spLocks noChangeArrowheads="1"/>
            </p:cNvSpPr>
            <p:nvPr/>
          </p:nvSpPr>
          <p:spPr bwMode="auto">
            <a:xfrm>
              <a:off x="4935304" y="6298455"/>
              <a:ext cx="609600" cy="533400"/>
            </a:xfrm>
            <a:prstGeom prst="actionButtonForwardNex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grpSp>
        <p:nvGrpSpPr>
          <p:cNvPr id="5" name="Group 4">
            <a:extLst>
              <a:ext uri="{FF2B5EF4-FFF2-40B4-BE49-F238E27FC236}">
                <a16:creationId xmlns:a16="http://schemas.microsoft.com/office/drawing/2014/main" id="{C56C53A6-A16D-44C5-B308-C99175D14849}"/>
              </a:ext>
            </a:extLst>
          </p:cNvPr>
          <p:cNvGrpSpPr/>
          <p:nvPr/>
        </p:nvGrpSpPr>
        <p:grpSpPr>
          <a:xfrm>
            <a:off x="1135077" y="1112049"/>
            <a:ext cx="10169193" cy="5201424"/>
            <a:chOff x="1135077" y="1112049"/>
            <a:chExt cx="10169193" cy="5201424"/>
          </a:xfrm>
        </p:grpSpPr>
        <p:sp>
          <p:nvSpPr>
            <p:cNvPr id="15" name="TextBox 14">
              <a:extLst>
                <a:ext uri="{FF2B5EF4-FFF2-40B4-BE49-F238E27FC236}">
                  <a16:creationId xmlns:a16="http://schemas.microsoft.com/office/drawing/2014/main" id="{C9201529-8947-4D03-A562-D81AD073B346}"/>
                </a:ext>
              </a:extLst>
            </p:cNvPr>
            <p:cNvSpPr txBox="1"/>
            <p:nvPr/>
          </p:nvSpPr>
          <p:spPr>
            <a:xfrm>
              <a:off x="1135077" y="1112049"/>
              <a:ext cx="7894623" cy="5201424"/>
            </a:xfrm>
            <a:prstGeom prst="rect">
              <a:avLst/>
            </a:prstGeom>
            <a:noFill/>
          </p:spPr>
          <p:txBody>
            <a:bodyPr wrap="square" rtlCol="0">
              <a:spAutoFit/>
            </a:bodyPr>
            <a:lstStyle/>
            <a:p>
              <a:pPr marL="228600" indent="-228600">
                <a:spcAft>
                  <a:spcPts val="1200"/>
                </a:spcAft>
                <a:buAutoNum type="arabicPeriod"/>
              </a:pPr>
              <a:r>
                <a:rPr lang="en-GB" sz="1200" b="1" dirty="0">
                  <a:latin typeface="Arial" panose="020B0604020202020204" pitchFamily="34" charset="0"/>
                  <a:cs typeface="Arial" panose="020B0604020202020204" pitchFamily="34" charset="0"/>
                </a:rPr>
                <a:t>Manual Handling related injuries are of concern only when heavy load are  (e.g. 25Kg or more) handled on a regular basis</a:t>
              </a:r>
              <a:r>
                <a:rPr lang="en-GB" sz="1200" b="1" dirty="0">
                  <a:solidFill>
                    <a:srgbClr val="C00000"/>
                  </a:solidFill>
                  <a:latin typeface="Arial" panose="020B0604020202020204" pitchFamily="34" charset="0"/>
                  <a:cs typeface="Arial" panose="020B0604020202020204" pitchFamily="34" charset="0"/>
                </a:rPr>
                <a:t>.  (Slide 5)</a:t>
              </a:r>
            </a:p>
            <a:p>
              <a:pPr marL="228600" indent="-228600">
                <a:spcAft>
                  <a:spcPts val="1200"/>
                </a:spcAft>
                <a:buAutoNum type="arabicPeriod"/>
              </a:pPr>
              <a:r>
                <a:rPr lang="en-GB" sz="1200" b="1" dirty="0">
                  <a:latin typeface="Arial" panose="020B0604020202020204" pitchFamily="34" charset="0"/>
                  <a:cs typeface="Arial" panose="020B0604020202020204" pitchFamily="34" charset="0"/>
                </a:rPr>
                <a:t>Our Lower backs are susceptible to injuries caused by work-related Hazardous Manual Handling activities. </a:t>
              </a:r>
              <a:r>
                <a:rPr lang="en-GB" sz="1200" b="1" dirty="0">
                  <a:solidFill>
                    <a:srgbClr val="C00000"/>
                  </a:solidFill>
                  <a:latin typeface="Arial" panose="020B0604020202020204" pitchFamily="34" charset="0"/>
                  <a:cs typeface="Arial" panose="020B0604020202020204" pitchFamily="34" charset="0"/>
                </a:rPr>
                <a:t>(Slide 6)</a:t>
              </a:r>
            </a:p>
            <a:p>
              <a:pPr marL="228600" indent="-228600">
                <a:spcAft>
                  <a:spcPts val="1200"/>
                </a:spcAft>
                <a:buAutoNum type="arabicPeriod"/>
              </a:pPr>
              <a:r>
                <a:rPr lang="en-GB" sz="1200" b="1" dirty="0">
                  <a:latin typeface="Arial" panose="020B0604020202020204" pitchFamily="34" charset="0"/>
                  <a:cs typeface="Arial" panose="020B0604020202020204" pitchFamily="34" charset="0"/>
                </a:rPr>
                <a:t>When doing manual lifting, it is not important to maintain the shape of our spine as normal as practicable. </a:t>
              </a:r>
              <a:r>
                <a:rPr lang="en-GB" sz="1200" b="1" dirty="0">
                  <a:solidFill>
                    <a:srgbClr val="C00000"/>
                  </a:solidFill>
                  <a:latin typeface="Arial" panose="020B0604020202020204" pitchFamily="34" charset="0"/>
                  <a:cs typeface="Arial" panose="020B0604020202020204" pitchFamily="34" charset="0"/>
                </a:rPr>
                <a:t>(Slide 10, Notes)</a:t>
              </a:r>
            </a:p>
            <a:p>
              <a:pPr marL="228600" indent="-228600">
                <a:spcAft>
                  <a:spcPts val="1200"/>
                </a:spcAft>
                <a:buAutoNum type="arabicPeriod"/>
              </a:pPr>
              <a:r>
                <a:rPr lang="en-GB" sz="1200" b="1" dirty="0">
                  <a:latin typeface="Arial" panose="020B0604020202020204" pitchFamily="34" charset="0"/>
                  <a:cs typeface="Arial" panose="020B0604020202020204" pitchFamily="34" charset="0"/>
                </a:rPr>
                <a:t>A risk assessment for hazardous manual handling activity MUST NOT involve the application of any “Rule of Thumb” because it is not listed in the Manual Handling Operations Regulations. </a:t>
              </a:r>
              <a:r>
                <a:rPr lang="en-GB" sz="1200" b="1" dirty="0">
                  <a:solidFill>
                    <a:srgbClr val="C00000"/>
                  </a:solidFill>
                  <a:latin typeface="Arial" panose="020B0604020202020204" pitchFamily="34" charset="0"/>
                  <a:cs typeface="Arial" panose="020B0604020202020204" pitchFamily="34" charset="0"/>
                </a:rPr>
                <a:t>(Slide 12)</a:t>
              </a:r>
            </a:p>
            <a:p>
              <a:pPr marL="228600" indent="-228600">
                <a:spcAft>
                  <a:spcPts val="1200"/>
                </a:spcAft>
                <a:buAutoNum type="arabicPeriod"/>
              </a:pPr>
              <a:r>
                <a:rPr lang="en-GB" sz="1200" b="1" dirty="0">
                  <a:latin typeface="Arial" panose="020B0604020202020204" pitchFamily="34" charset="0"/>
                  <a:cs typeface="Arial" panose="020B0604020202020204" pitchFamily="34" charset="0"/>
                </a:rPr>
                <a:t>The Manual Handling Operations Regulations laydown specific weight limits for Lifting; for men it is 25kg per lift and for females 16kg per lift. </a:t>
              </a:r>
              <a:r>
                <a:rPr lang="en-GB" sz="1200" b="1" dirty="0">
                  <a:solidFill>
                    <a:srgbClr val="C00000"/>
                  </a:solidFill>
                  <a:latin typeface="Arial" panose="020B0604020202020204" pitchFamily="34" charset="0"/>
                  <a:cs typeface="Arial" panose="020B0604020202020204" pitchFamily="34" charset="0"/>
                </a:rPr>
                <a:t>(Slide 14, Notes)</a:t>
              </a:r>
            </a:p>
            <a:p>
              <a:pPr marL="228600" indent="-228600">
                <a:spcAft>
                  <a:spcPts val="1200"/>
                </a:spcAft>
                <a:buAutoNum type="arabicPeriod"/>
              </a:pPr>
              <a:r>
                <a:rPr lang="en-GB" sz="1200" b="1" dirty="0">
                  <a:latin typeface="Arial" panose="020B0604020202020204" pitchFamily="34" charset="0"/>
                  <a:cs typeface="Arial" panose="020B0604020202020204" pitchFamily="34" charset="0"/>
                </a:rPr>
                <a:t>An employer has legal duties to reduce repetitive hazardous manual handling activities, so far as is reasonably practicable. This is necessary to prevent injuries to his employees. </a:t>
              </a:r>
              <a:r>
                <a:rPr lang="en-GB" sz="1200" b="1" dirty="0">
                  <a:solidFill>
                    <a:srgbClr val="C00000"/>
                  </a:solidFill>
                  <a:latin typeface="Arial" panose="020B0604020202020204" pitchFamily="34" charset="0"/>
                  <a:cs typeface="Arial" panose="020B0604020202020204" pitchFamily="34" charset="0"/>
                </a:rPr>
                <a:t>(Slide 15)</a:t>
              </a:r>
            </a:p>
            <a:p>
              <a:pPr marL="228600" indent="-228600">
                <a:spcAft>
                  <a:spcPts val="1200"/>
                </a:spcAft>
                <a:buAutoNum type="arabicPeriod"/>
              </a:pPr>
              <a:r>
                <a:rPr lang="en-GB" sz="1200" b="1" dirty="0">
                  <a:latin typeface="Arial" panose="020B0604020202020204" pitchFamily="34" charset="0"/>
                  <a:cs typeface="Arial" panose="020B0604020202020204" pitchFamily="34" charset="0"/>
                </a:rPr>
                <a:t>Employers don’t have to consider protection measures for daily activities involving cramp conditions and jerky movements of the body to lift loads. </a:t>
              </a:r>
              <a:r>
                <a:rPr lang="en-GB" sz="1200" b="1" dirty="0">
                  <a:solidFill>
                    <a:srgbClr val="C00000"/>
                  </a:solidFill>
                  <a:latin typeface="Arial" panose="020B0604020202020204" pitchFamily="34" charset="0"/>
                  <a:cs typeface="Arial" panose="020B0604020202020204" pitchFamily="34" charset="0"/>
                </a:rPr>
                <a:t>(Slide 17)</a:t>
              </a:r>
            </a:p>
            <a:p>
              <a:pPr marL="228600" indent="-228600">
                <a:spcAft>
                  <a:spcPts val="1200"/>
                </a:spcAft>
                <a:buAutoNum type="arabicPeriod"/>
              </a:pPr>
              <a:r>
                <a:rPr lang="en-GB" sz="1200" b="1" dirty="0">
                  <a:latin typeface="Arial" panose="020B0604020202020204" pitchFamily="34" charset="0"/>
                  <a:cs typeface="Arial" panose="020B0604020202020204" pitchFamily="34" charset="0"/>
                </a:rPr>
                <a:t>Providing suitable and adequate training, to workers involved in hazardous manual handling, forms part of the control measures. </a:t>
              </a:r>
              <a:r>
                <a:rPr lang="en-GB" sz="1200" b="1" dirty="0">
                  <a:solidFill>
                    <a:srgbClr val="C00000"/>
                  </a:solidFill>
                  <a:latin typeface="Arial" panose="020B0604020202020204" pitchFamily="34" charset="0"/>
                  <a:cs typeface="Arial" panose="020B0604020202020204" pitchFamily="34" charset="0"/>
                </a:rPr>
                <a:t>(Slide 20)</a:t>
              </a:r>
            </a:p>
            <a:p>
              <a:pPr marL="228600" indent="-228600">
                <a:spcAft>
                  <a:spcPts val="1200"/>
                </a:spcAft>
                <a:buAutoNum type="arabicPeriod"/>
              </a:pPr>
              <a:r>
                <a:rPr lang="en-GB" sz="1200" b="1" dirty="0">
                  <a:latin typeface="Arial" panose="020B0604020202020204" pitchFamily="34" charset="0"/>
                  <a:cs typeface="Arial" panose="020B0604020202020204" pitchFamily="34" charset="0"/>
                </a:rPr>
                <a:t>Employers do not have any duty to avoid hazardous manual handling (HMH) activities. They just have to take suitable actions to reduce the risk of injury from HMH activities. </a:t>
              </a:r>
              <a:r>
                <a:rPr lang="en-GB" sz="1200" b="1" dirty="0">
                  <a:solidFill>
                    <a:srgbClr val="C00000"/>
                  </a:solidFill>
                  <a:latin typeface="Arial" panose="020B0604020202020204" pitchFamily="34" charset="0"/>
                  <a:cs typeface="Arial" panose="020B0604020202020204" pitchFamily="34" charset="0"/>
                </a:rPr>
                <a:t>(Slide 21)</a:t>
              </a:r>
            </a:p>
            <a:p>
              <a:pPr marL="228600" indent="-228600">
                <a:spcAft>
                  <a:spcPts val="1200"/>
                </a:spcAft>
                <a:buAutoNum type="arabicPeriod"/>
              </a:pPr>
              <a:r>
                <a:rPr lang="en-GB" sz="1200" b="1" dirty="0">
                  <a:latin typeface="Arial" panose="020B0604020202020204" pitchFamily="34" charset="0"/>
                  <a:cs typeface="Arial" panose="020B0604020202020204" pitchFamily="34" charset="0"/>
                </a:rPr>
                <a:t>When moving a load from one place to another, keeping the load close to the body will cause strain to the lower back. (</a:t>
              </a:r>
              <a:r>
                <a:rPr lang="en-GB" sz="1200" b="1" dirty="0">
                  <a:solidFill>
                    <a:srgbClr val="FF0000"/>
                  </a:solidFill>
                  <a:latin typeface="Arial" panose="020B0604020202020204" pitchFamily="34" charset="0"/>
                  <a:cs typeface="Arial" panose="020B0604020202020204" pitchFamily="34" charset="0"/>
                </a:rPr>
                <a:t>Slide 26</a:t>
              </a:r>
              <a:r>
                <a:rPr lang="en-GB" sz="1200" b="1" dirty="0">
                  <a:latin typeface="Arial" panose="020B0604020202020204" pitchFamily="34" charset="0"/>
                  <a:cs typeface="Arial" panose="020B0604020202020204" pitchFamily="34" charset="0"/>
                </a:rPr>
                <a:t>)</a:t>
              </a:r>
              <a:endParaRPr lang="en-GB" sz="1200" b="1" dirty="0">
                <a:solidFill>
                  <a:srgbClr val="00B050"/>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19E798C6-1305-4D5F-BEB1-99479BB4D096}"/>
                </a:ext>
              </a:extLst>
            </p:cNvPr>
            <p:cNvGrpSpPr/>
            <p:nvPr/>
          </p:nvGrpSpPr>
          <p:grpSpPr>
            <a:xfrm>
              <a:off x="8865086" y="1397190"/>
              <a:ext cx="2359174" cy="273899"/>
              <a:chOff x="6156176" y="1689427"/>
              <a:chExt cx="2359174" cy="273899"/>
            </a:xfrm>
          </p:grpSpPr>
          <p:sp>
            <p:nvSpPr>
              <p:cNvPr id="10" name="AutoShape 5">
                <a:hlinkClick r:id="" action="ppaction://noaction" highlightClick="1"/>
                <a:extLst>
                  <a:ext uri="{FF2B5EF4-FFF2-40B4-BE49-F238E27FC236}">
                    <a16:creationId xmlns:a16="http://schemas.microsoft.com/office/drawing/2014/main" id="{58A200C0-0514-4440-AB6C-2BA1FEC759E3}"/>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11" name="AutoShape 4">
                <a:hlinkClick r:id="" action="ppaction://noaction" highlightClick="1"/>
                <a:extLst>
                  <a:ext uri="{FF2B5EF4-FFF2-40B4-BE49-F238E27FC236}">
                    <a16:creationId xmlns:a16="http://schemas.microsoft.com/office/drawing/2014/main" id="{DE3D2572-3E35-402C-B0FE-A12C91AF7085}"/>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12" name="Group 11">
              <a:extLst>
                <a:ext uri="{FF2B5EF4-FFF2-40B4-BE49-F238E27FC236}">
                  <a16:creationId xmlns:a16="http://schemas.microsoft.com/office/drawing/2014/main" id="{8B0674ED-FB58-4052-BCF9-3F3F62FDB2FD}"/>
                </a:ext>
              </a:extLst>
            </p:cNvPr>
            <p:cNvGrpSpPr/>
            <p:nvPr/>
          </p:nvGrpSpPr>
          <p:grpSpPr>
            <a:xfrm>
              <a:off x="8865086" y="1854390"/>
              <a:ext cx="2359174" cy="273899"/>
              <a:chOff x="6156176" y="1689427"/>
              <a:chExt cx="2359174" cy="273899"/>
            </a:xfrm>
          </p:grpSpPr>
          <p:sp>
            <p:nvSpPr>
              <p:cNvPr id="13" name="AutoShape 5">
                <a:hlinkClick r:id="" action="ppaction://noaction" highlightClick="1"/>
                <a:extLst>
                  <a:ext uri="{FF2B5EF4-FFF2-40B4-BE49-F238E27FC236}">
                    <a16:creationId xmlns:a16="http://schemas.microsoft.com/office/drawing/2014/main" id="{254CCDC7-A3CB-4E1C-A3BB-F87D53FF9FAE}"/>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14" name="AutoShape 4">
                <a:hlinkClick r:id="" action="ppaction://noaction" highlightClick="1"/>
                <a:extLst>
                  <a:ext uri="{FF2B5EF4-FFF2-40B4-BE49-F238E27FC236}">
                    <a16:creationId xmlns:a16="http://schemas.microsoft.com/office/drawing/2014/main" id="{DE54C0DB-BCEA-4DBD-94EA-DAE51E757DB2}"/>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16" name="Group 15">
              <a:extLst>
                <a:ext uri="{FF2B5EF4-FFF2-40B4-BE49-F238E27FC236}">
                  <a16:creationId xmlns:a16="http://schemas.microsoft.com/office/drawing/2014/main" id="{DB86E1E1-6760-4877-9B09-B4481D8E54F5}"/>
                </a:ext>
              </a:extLst>
            </p:cNvPr>
            <p:cNvGrpSpPr/>
            <p:nvPr/>
          </p:nvGrpSpPr>
          <p:grpSpPr>
            <a:xfrm>
              <a:off x="8853656" y="2300160"/>
              <a:ext cx="2359174" cy="273899"/>
              <a:chOff x="6156176" y="1689427"/>
              <a:chExt cx="2359174" cy="273899"/>
            </a:xfrm>
          </p:grpSpPr>
          <p:sp>
            <p:nvSpPr>
              <p:cNvPr id="17" name="AutoShape 5">
                <a:hlinkClick r:id="" action="ppaction://noaction" highlightClick="1"/>
                <a:extLst>
                  <a:ext uri="{FF2B5EF4-FFF2-40B4-BE49-F238E27FC236}">
                    <a16:creationId xmlns:a16="http://schemas.microsoft.com/office/drawing/2014/main" id="{9624CEE9-8D8A-407C-9158-57ADE4C5110D}"/>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18" name="AutoShape 4">
                <a:hlinkClick r:id="" action="ppaction://noaction" highlightClick="1"/>
                <a:extLst>
                  <a:ext uri="{FF2B5EF4-FFF2-40B4-BE49-F238E27FC236}">
                    <a16:creationId xmlns:a16="http://schemas.microsoft.com/office/drawing/2014/main" id="{784A5BCF-4E3A-4B99-96CD-3C6C1F4DF1C9}"/>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19" name="Group 18">
              <a:extLst>
                <a:ext uri="{FF2B5EF4-FFF2-40B4-BE49-F238E27FC236}">
                  <a16:creationId xmlns:a16="http://schemas.microsoft.com/office/drawing/2014/main" id="{D04F2CCB-1420-4DCA-8B9C-60C0BF6D3038}"/>
                </a:ext>
              </a:extLst>
            </p:cNvPr>
            <p:cNvGrpSpPr/>
            <p:nvPr/>
          </p:nvGrpSpPr>
          <p:grpSpPr>
            <a:xfrm>
              <a:off x="8865086" y="2848800"/>
              <a:ext cx="2359174" cy="273899"/>
              <a:chOff x="6156176" y="1689427"/>
              <a:chExt cx="2359174" cy="273899"/>
            </a:xfrm>
          </p:grpSpPr>
          <p:sp>
            <p:nvSpPr>
              <p:cNvPr id="20" name="AutoShape 5">
                <a:hlinkClick r:id="" action="ppaction://noaction" highlightClick="1"/>
                <a:extLst>
                  <a:ext uri="{FF2B5EF4-FFF2-40B4-BE49-F238E27FC236}">
                    <a16:creationId xmlns:a16="http://schemas.microsoft.com/office/drawing/2014/main" id="{C6021F4D-596F-460D-85CF-1E0D174119DB}"/>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21" name="AutoShape 4">
                <a:hlinkClick r:id="" action="ppaction://noaction" highlightClick="1"/>
                <a:extLst>
                  <a:ext uri="{FF2B5EF4-FFF2-40B4-BE49-F238E27FC236}">
                    <a16:creationId xmlns:a16="http://schemas.microsoft.com/office/drawing/2014/main" id="{D23C1E44-D85D-4E4D-BCE4-5B0DE5900777}"/>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22" name="Group 21">
              <a:extLst>
                <a:ext uri="{FF2B5EF4-FFF2-40B4-BE49-F238E27FC236}">
                  <a16:creationId xmlns:a16="http://schemas.microsoft.com/office/drawing/2014/main" id="{F97F4E0D-174E-4344-86FC-D08D0737DA36}"/>
                </a:ext>
              </a:extLst>
            </p:cNvPr>
            <p:cNvGrpSpPr/>
            <p:nvPr/>
          </p:nvGrpSpPr>
          <p:grpSpPr>
            <a:xfrm>
              <a:off x="8876516" y="3408870"/>
              <a:ext cx="2359174" cy="273899"/>
              <a:chOff x="6156176" y="1689427"/>
              <a:chExt cx="2359174" cy="273899"/>
            </a:xfrm>
          </p:grpSpPr>
          <p:sp>
            <p:nvSpPr>
              <p:cNvPr id="23" name="AutoShape 5">
                <a:hlinkClick r:id="" action="ppaction://noaction" highlightClick="1"/>
                <a:extLst>
                  <a:ext uri="{FF2B5EF4-FFF2-40B4-BE49-F238E27FC236}">
                    <a16:creationId xmlns:a16="http://schemas.microsoft.com/office/drawing/2014/main" id="{A2B44949-7971-4E1C-87E0-6E35AE44A05E}"/>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24" name="AutoShape 4">
                <a:hlinkClick r:id="" action="ppaction://noaction" highlightClick="1"/>
                <a:extLst>
                  <a:ext uri="{FF2B5EF4-FFF2-40B4-BE49-F238E27FC236}">
                    <a16:creationId xmlns:a16="http://schemas.microsoft.com/office/drawing/2014/main" id="{CCB636EE-19AD-4652-BB55-A9B4418E5F73}"/>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25" name="Group 24">
              <a:extLst>
                <a:ext uri="{FF2B5EF4-FFF2-40B4-BE49-F238E27FC236}">
                  <a16:creationId xmlns:a16="http://schemas.microsoft.com/office/drawing/2014/main" id="{AB632196-A731-4F0D-9A2C-F7CD49C9AC2E}"/>
                </a:ext>
              </a:extLst>
            </p:cNvPr>
            <p:cNvGrpSpPr/>
            <p:nvPr/>
          </p:nvGrpSpPr>
          <p:grpSpPr>
            <a:xfrm>
              <a:off x="8865086" y="3831780"/>
              <a:ext cx="2359174" cy="273899"/>
              <a:chOff x="6156176" y="1689427"/>
              <a:chExt cx="2359174" cy="273899"/>
            </a:xfrm>
          </p:grpSpPr>
          <p:sp>
            <p:nvSpPr>
              <p:cNvPr id="26" name="AutoShape 5">
                <a:hlinkClick r:id="" action="ppaction://noaction" highlightClick="1"/>
                <a:extLst>
                  <a:ext uri="{FF2B5EF4-FFF2-40B4-BE49-F238E27FC236}">
                    <a16:creationId xmlns:a16="http://schemas.microsoft.com/office/drawing/2014/main" id="{3D779ABA-89B7-482E-8A00-89AF9DE95D72}"/>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27" name="AutoShape 4">
                <a:hlinkClick r:id="" action="ppaction://noaction" highlightClick="1"/>
                <a:extLst>
                  <a:ext uri="{FF2B5EF4-FFF2-40B4-BE49-F238E27FC236}">
                    <a16:creationId xmlns:a16="http://schemas.microsoft.com/office/drawing/2014/main" id="{B175EF4C-796A-4139-AD9A-5BAABAC9345B}"/>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28" name="Group 27">
              <a:extLst>
                <a:ext uri="{FF2B5EF4-FFF2-40B4-BE49-F238E27FC236}">
                  <a16:creationId xmlns:a16="http://schemas.microsoft.com/office/drawing/2014/main" id="{FBD87039-725A-4270-9752-F31E964B54F8}"/>
                </a:ext>
              </a:extLst>
            </p:cNvPr>
            <p:cNvGrpSpPr/>
            <p:nvPr/>
          </p:nvGrpSpPr>
          <p:grpSpPr>
            <a:xfrm>
              <a:off x="8876516" y="4391850"/>
              <a:ext cx="2359174" cy="273899"/>
              <a:chOff x="6156176" y="1689427"/>
              <a:chExt cx="2359174" cy="273899"/>
            </a:xfrm>
          </p:grpSpPr>
          <p:sp>
            <p:nvSpPr>
              <p:cNvPr id="29" name="AutoShape 5">
                <a:hlinkClick r:id="" action="ppaction://noaction" highlightClick="1"/>
                <a:extLst>
                  <a:ext uri="{FF2B5EF4-FFF2-40B4-BE49-F238E27FC236}">
                    <a16:creationId xmlns:a16="http://schemas.microsoft.com/office/drawing/2014/main" id="{078BD316-7E6F-4F32-B84B-58EE623BA103}"/>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30" name="AutoShape 4">
                <a:hlinkClick r:id="" action="ppaction://noaction" highlightClick="1"/>
                <a:extLst>
                  <a:ext uri="{FF2B5EF4-FFF2-40B4-BE49-F238E27FC236}">
                    <a16:creationId xmlns:a16="http://schemas.microsoft.com/office/drawing/2014/main" id="{48CE3797-9609-4EFA-BDC1-94810979706F}"/>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34" name="Group 33">
              <a:extLst>
                <a:ext uri="{FF2B5EF4-FFF2-40B4-BE49-F238E27FC236}">
                  <a16:creationId xmlns:a16="http://schemas.microsoft.com/office/drawing/2014/main" id="{7FBA52BD-AD0A-4AAF-AC41-4DC5941E3086}"/>
                </a:ext>
              </a:extLst>
            </p:cNvPr>
            <p:cNvGrpSpPr/>
            <p:nvPr/>
          </p:nvGrpSpPr>
          <p:grpSpPr>
            <a:xfrm>
              <a:off x="8910806" y="4951920"/>
              <a:ext cx="2359174" cy="273899"/>
              <a:chOff x="6156176" y="1689427"/>
              <a:chExt cx="2359174" cy="273899"/>
            </a:xfrm>
          </p:grpSpPr>
          <p:sp>
            <p:nvSpPr>
              <p:cNvPr id="35" name="AutoShape 5">
                <a:hlinkClick r:id="" action="ppaction://noaction" highlightClick="1"/>
                <a:extLst>
                  <a:ext uri="{FF2B5EF4-FFF2-40B4-BE49-F238E27FC236}">
                    <a16:creationId xmlns:a16="http://schemas.microsoft.com/office/drawing/2014/main" id="{3D4A4296-2400-4285-BBE6-5931553FC142}"/>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36" name="AutoShape 4">
                <a:hlinkClick r:id="" action="ppaction://noaction" highlightClick="1"/>
                <a:extLst>
                  <a:ext uri="{FF2B5EF4-FFF2-40B4-BE49-F238E27FC236}">
                    <a16:creationId xmlns:a16="http://schemas.microsoft.com/office/drawing/2014/main" id="{A551D9C6-0927-4D1B-B20B-09E46F16E5E8}"/>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37" name="Group 36">
              <a:extLst>
                <a:ext uri="{FF2B5EF4-FFF2-40B4-BE49-F238E27FC236}">
                  <a16:creationId xmlns:a16="http://schemas.microsoft.com/office/drawing/2014/main" id="{09C20345-8454-4AAD-8947-FC5854C58A52}"/>
                </a:ext>
              </a:extLst>
            </p:cNvPr>
            <p:cNvGrpSpPr/>
            <p:nvPr/>
          </p:nvGrpSpPr>
          <p:grpSpPr>
            <a:xfrm>
              <a:off x="8945096" y="5409120"/>
              <a:ext cx="2359174" cy="273899"/>
              <a:chOff x="6156176" y="1689427"/>
              <a:chExt cx="2359174" cy="273899"/>
            </a:xfrm>
          </p:grpSpPr>
          <p:sp>
            <p:nvSpPr>
              <p:cNvPr id="38" name="AutoShape 5">
                <a:hlinkClick r:id="" action="ppaction://noaction" highlightClick="1"/>
                <a:extLst>
                  <a:ext uri="{FF2B5EF4-FFF2-40B4-BE49-F238E27FC236}">
                    <a16:creationId xmlns:a16="http://schemas.microsoft.com/office/drawing/2014/main" id="{8E18A616-1D83-43CA-A9CA-3BEAB4D3990D}"/>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39" name="AutoShape 4">
                <a:hlinkClick r:id="" action="ppaction://noaction" highlightClick="1"/>
                <a:extLst>
                  <a:ext uri="{FF2B5EF4-FFF2-40B4-BE49-F238E27FC236}">
                    <a16:creationId xmlns:a16="http://schemas.microsoft.com/office/drawing/2014/main" id="{D6191523-31DE-4B8B-926D-AAE91FDF7FF4}"/>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nvGrpSpPr>
            <p:cNvPr id="40" name="Group 39">
              <a:extLst>
                <a:ext uri="{FF2B5EF4-FFF2-40B4-BE49-F238E27FC236}">
                  <a16:creationId xmlns:a16="http://schemas.microsoft.com/office/drawing/2014/main" id="{4DDCE0FF-8BBF-47E2-B1E4-13CEF1651474}"/>
                </a:ext>
              </a:extLst>
            </p:cNvPr>
            <p:cNvGrpSpPr/>
            <p:nvPr/>
          </p:nvGrpSpPr>
          <p:grpSpPr>
            <a:xfrm>
              <a:off x="8945096" y="5866320"/>
              <a:ext cx="2359174" cy="273899"/>
              <a:chOff x="6156176" y="1689427"/>
              <a:chExt cx="2359174" cy="273899"/>
            </a:xfrm>
          </p:grpSpPr>
          <p:sp>
            <p:nvSpPr>
              <p:cNvPr id="41" name="AutoShape 5">
                <a:hlinkClick r:id="" action="ppaction://noaction" highlightClick="1"/>
                <a:extLst>
                  <a:ext uri="{FF2B5EF4-FFF2-40B4-BE49-F238E27FC236}">
                    <a16:creationId xmlns:a16="http://schemas.microsoft.com/office/drawing/2014/main" id="{45DFEA68-10B1-4D48-8094-8E3776DA2A90}"/>
                  </a:ext>
                </a:extLst>
              </p:cNvPr>
              <p:cNvSpPr>
                <a:spLocks noChangeArrowheads="1"/>
              </p:cNvSpPr>
              <p:nvPr/>
            </p:nvSpPr>
            <p:spPr bwMode="auto">
              <a:xfrm>
                <a:off x="7472363" y="1689427"/>
                <a:ext cx="1042987" cy="273899"/>
              </a:xfrm>
              <a:prstGeom prst="actionButtonBlank">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rId4" action="ppaction://hlinksldjump">
                      <a:extLst>
                        <a:ext uri="{A12FA001-AC4F-418D-AE19-62706E023703}">
                          <ahyp:hlinkClr xmlns:ahyp="http://schemas.microsoft.com/office/drawing/2018/hyperlinkcolor" val="tx"/>
                        </a:ext>
                      </a:extLst>
                    </a:hlinkClick>
                  </a:rPr>
                  <a:t>false</a:t>
                </a:r>
                <a:endParaRPr lang="en-GB" altLang="en-US" b="1" i="0" dirty="0"/>
              </a:p>
            </p:txBody>
          </p:sp>
          <p:sp>
            <p:nvSpPr>
              <p:cNvPr id="42" name="AutoShape 4">
                <a:hlinkClick r:id="" action="ppaction://noaction" highlightClick="1"/>
                <a:extLst>
                  <a:ext uri="{FF2B5EF4-FFF2-40B4-BE49-F238E27FC236}">
                    <a16:creationId xmlns:a16="http://schemas.microsoft.com/office/drawing/2014/main" id="{27336398-A2FE-4997-87FE-CF0913B209B3}"/>
                  </a:ext>
                </a:extLst>
              </p:cNvPr>
              <p:cNvSpPr>
                <a:spLocks noChangeArrowheads="1"/>
              </p:cNvSpPr>
              <p:nvPr/>
            </p:nvSpPr>
            <p:spPr bwMode="auto">
              <a:xfrm>
                <a:off x="6156176" y="1724342"/>
                <a:ext cx="1042988" cy="238984"/>
              </a:xfrm>
              <a:prstGeom prst="actionButtonBlank">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i="0" dirty="0">
                    <a:hlinkClick r:id="" action="ppaction://hlinkshowjump?jump=nextslide">
                      <a:extLst>
                        <a:ext uri="{A12FA001-AC4F-418D-AE19-62706E023703}">
                          <ahyp:hlinkClr xmlns:ahyp="http://schemas.microsoft.com/office/drawing/2018/hyperlinkcolor" val="tx"/>
                        </a:ext>
                      </a:extLst>
                    </a:hlinkClick>
                  </a:rPr>
                  <a:t>true</a:t>
                </a:r>
                <a:endParaRPr lang="en-GB" altLang="en-US" b="1" i="0" dirty="0"/>
              </a:p>
            </p:txBody>
          </p:sp>
        </p:grpSp>
      </p:grpSp>
      <p:sp>
        <p:nvSpPr>
          <p:cNvPr id="43" name="Date Placeholder 42">
            <a:extLst>
              <a:ext uri="{FF2B5EF4-FFF2-40B4-BE49-F238E27FC236}">
                <a16:creationId xmlns:a16="http://schemas.microsoft.com/office/drawing/2014/main" id="{F5A57795-D6B5-4694-8B6E-212AFFD8FFAA}"/>
              </a:ext>
            </a:extLst>
          </p:cNvPr>
          <p:cNvSpPr>
            <a:spLocks noGrp="1"/>
          </p:cNvSpPr>
          <p:nvPr>
            <p:ph type="dt" sz="half" idx="10"/>
          </p:nvPr>
        </p:nvSpPr>
        <p:spPr/>
        <p:txBody>
          <a:bodyPr/>
          <a:lstStyle/>
          <a:p>
            <a:fld id="{4C825FFD-E4C8-4F54-BE4D-C79456D54225}" type="datetime8">
              <a:rPr lang="en-GB" smtClean="0"/>
              <a:t>26/04/2021 21:34</a:t>
            </a:fld>
            <a:endParaRPr lang="en-GB" dirty="0"/>
          </a:p>
        </p:txBody>
      </p:sp>
    </p:spTree>
    <p:extLst>
      <p:ext uri="{BB962C8B-B14F-4D97-AF65-F5344CB8AC3E}">
        <p14:creationId xmlns:p14="http://schemas.microsoft.com/office/powerpoint/2010/main" val="3652060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26/04/2021 21:34</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31</a:t>
            </a:fld>
            <a:endParaRPr lang="en-GB" dirty="0"/>
          </a:p>
        </p:txBody>
      </p:sp>
      <p:sp>
        <p:nvSpPr>
          <p:cNvPr id="4" name="TextBox 3">
            <a:extLst>
              <a:ext uri="{FF2B5EF4-FFF2-40B4-BE49-F238E27FC236}">
                <a16:creationId xmlns:a16="http://schemas.microsoft.com/office/drawing/2014/main" id="{5F56900B-2548-4391-B6D6-C04FCC06639D}"/>
              </a:ext>
            </a:extLst>
          </p:cNvPr>
          <p:cNvSpPr txBox="1"/>
          <p:nvPr/>
        </p:nvSpPr>
        <p:spPr>
          <a:xfrm>
            <a:off x="5807968" y="2204865"/>
            <a:ext cx="3878498" cy="1015663"/>
          </a:xfrm>
          <a:prstGeom prst="rect">
            <a:avLst/>
          </a:prstGeom>
          <a:noFill/>
        </p:spPr>
        <p:txBody>
          <a:bodyPr wrap="none" rtlCol="0">
            <a:spAutoFit/>
          </a:bodyPr>
          <a:lstStyle/>
          <a:p>
            <a:r>
              <a:rPr lang="en-GB" sz="1400" dirty="0"/>
              <a:t>Note to Lecturers</a:t>
            </a:r>
          </a:p>
          <a:p>
            <a:r>
              <a:rPr lang="en-GB" sz="1400" dirty="0"/>
              <a:t>For SGUK certificate Word template please contact</a:t>
            </a:r>
          </a:p>
          <a:p>
            <a:r>
              <a:rPr lang="en-GB" sz="1400" dirty="0">
                <a:hlinkClick r:id="rId3"/>
              </a:rPr>
              <a:t>contact@safetygroupsuk.org.uk</a:t>
            </a:r>
            <a:endParaRPr lang="en-GB" sz="1400" dirty="0"/>
          </a:p>
          <a:p>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7784" y="0"/>
            <a:ext cx="1944216" cy="1340768"/>
          </a:xfrm>
          <a:prstGeom prst="rect">
            <a:avLst/>
          </a:prstGeom>
        </p:spPr>
      </p:pic>
      <p:pic>
        <p:nvPicPr>
          <p:cNvPr id="8" name="Picture 7">
            <a:extLst>
              <a:ext uri="{FF2B5EF4-FFF2-40B4-BE49-F238E27FC236}">
                <a16:creationId xmlns:a16="http://schemas.microsoft.com/office/drawing/2014/main" id="{5D7A39F1-AF85-41B8-9946-ABB1920BD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552" y="476672"/>
            <a:ext cx="3312368" cy="4608512"/>
          </a:xfrm>
          <a:prstGeom prst="rect">
            <a:avLst/>
          </a:prstGeom>
        </p:spPr>
      </p:pic>
    </p:spTree>
    <p:extLst>
      <p:ext uri="{BB962C8B-B14F-4D97-AF65-F5344CB8AC3E}">
        <p14:creationId xmlns:p14="http://schemas.microsoft.com/office/powerpoint/2010/main" val="753151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5D232B-CF73-423F-A570-7AC3341A0D92}"/>
              </a:ext>
            </a:extLst>
          </p:cNvPr>
          <p:cNvSpPr>
            <a:spLocks noGrp="1"/>
          </p:cNvSpPr>
          <p:nvPr>
            <p:ph type="dt" sz="half" idx="10"/>
          </p:nvPr>
        </p:nvSpPr>
        <p:spPr/>
        <p:txBody>
          <a:bodyPr/>
          <a:lstStyle/>
          <a:p>
            <a:fld id="{454DD527-68DE-4A92-888B-6C442F8D269E}" type="datetime8">
              <a:rPr lang="en-GB" smtClean="0"/>
              <a:t>26/04/2021 21:34</a:t>
            </a:fld>
            <a:endParaRPr lang="en-GB" dirty="0"/>
          </a:p>
        </p:txBody>
      </p:sp>
      <p:sp>
        <p:nvSpPr>
          <p:cNvPr id="3" name="Slide Number Placeholder 2">
            <a:extLst>
              <a:ext uri="{FF2B5EF4-FFF2-40B4-BE49-F238E27FC236}">
                <a16:creationId xmlns:a16="http://schemas.microsoft.com/office/drawing/2014/main" id="{CE75AC36-9F03-4B5F-A2EA-D62D460C0659}"/>
              </a:ext>
            </a:extLst>
          </p:cNvPr>
          <p:cNvSpPr>
            <a:spLocks noGrp="1"/>
          </p:cNvSpPr>
          <p:nvPr>
            <p:ph type="sldNum" sz="quarter" idx="12"/>
          </p:nvPr>
        </p:nvSpPr>
        <p:spPr/>
        <p:txBody>
          <a:bodyPr/>
          <a:lstStyle/>
          <a:p>
            <a:fld id="{3DB36CE2-65BA-4721-BB1A-1EDB821F77A6}" type="slidenum">
              <a:rPr lang="en-GB" smtClean="0"/>
              <a:t>32</a:t>
            </a:fld>
            <a:endParaRPr lang="en-GB" dirty="0"/>
          </a:p>
        </p:txBody>
      </p:sp>
      <p:pic>
        <p:nvPicPr>
          <p:cNvPr id="6" name="Picture 5">
            <a:extLst>
              <a:ext uri="{FF2B5EF4-FFF2-40B4-BE49-F238E27FC236}">
                <a16:creationId xmlns:a16="http://schemas.microsoft.com/office/drawing/2014/main" id="{BDB2D341-D6B5-48B9-B3F7-31F94CEE8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784" y="0"/>
            <a:ext cx="1944216" cy="1340768"/>
          </a:xfrm>
          <a:prstGeom prst="rect">
            <a:avLst/>
          </a:prstGeom>
        </p:spPr>
      </p:pic>
      <p:pic>
        <p:nvPicPr>
          <p:cNvPr id="7" name="Picture 6" descr="Text&#10;&#10;Description automatically generated">
            <a:extLst>
              <a:ext uri="{FF2B5EF4-FFF2-40B4-BE49-F238E27FC236}">
                <a16:creationId xmlns:a16="http://schemas.microsoft.com/office/drawing/2014/main" id="{015B9F8A-2A4A-4A86-9641-D58FE9C4C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52" y="713232"/>
            <a:ext cx="9564624" cy="5715000"/>
          </a:xfrm>
          <a:prstGeom prst="rect">
            <a:avLst/>
          </a:prstGeom>
        </p:spPr>
      </p:pic>
    </p:spTree>
    <p:extLst>
      <p:ext uri="{BB962C8B-B14F-4D97-AF65-F5344CB8AC3E}">
        <p14:creationId xmlns:p14="http://schemas.microsoft.com/office/powerpoint/2010/main" val="131524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312" y="99923"/>
            <a:ext cx="7037294" cy="1299109"/>
          </a:xfrm>
        </p:spPr>
        <p:txBody>
          <a:bodyPr>
            <a:normAutofit fontScale="90000"/>
          </a:bodyPr>
          <a:lstStyle/>
          <a:p>
            <a:pPr>
              <a:spcAft>
                <a:spcPts val="1200"/>
              </a:spcAft>
            </a:pPr>
            <a:r>
              <a:rPr lang="en-GB" sz="3600" b="1" dirty="0">
                <a:solidFill>
                  <a:srgbClr val="0070C0"/>
                </a:solidFill>
                <a:latin typeface="Arial" panose="020B0604020202020204" pitchFamily="34" charset="0"/>
                <a:cs typeface="Arial" panose="020B0604020202020204" pitchFamily="34" charset="0"/>
              </a:rPr>
              <a:t>Manual Handling (MH) and Musculoskeletal Disorders (MSDs</a:t>
            </a:r>
            <a:r>
              <a:rPr lang="en-GB" sz="3200" b="1" dirty="0">
                <a:solidFill>
                  <a:srgbClr val="0070C0"/>
                </a:solidFill>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726948" y="2117384"/>
            <a:ext cx="5417820" cy="1569660"/>
          </a:xfrm>
          <a:prstGeom prst="rect">
            <a:avLst/>
          </a:prstGeom>
          <a:noFill/>
        </p:spPr>
        <p:txBody>
          <a:bodyPr wrap="square" rtlCol="0">
            <a:spAutoFit/>
          </a:bodyPr>
          <a:lstStyle/>
          <a:p>
            <a:r>
              <a:rPr lang="en-GB" sz="2400" b="1" u="sng" dirty="0">
                <a:solidFill>
                  <a:srgbClr val="0070C0"/>
                </a:solidFill>
                <a:latin typeface="Arial" panose="020B0604020202020204" pitchFamily="34" charset="0"/>
                <a:cs typeface="Arial" panose="020B0604020202020204" pitchFamily="34" charset="0"/>
              </a:rPr>
              <a:t>Hazardous</a:t>
            </a:r>
            <a:r>
              <a:rPr lang="en-GB" sz="2400" b="1" dirty="0">
                <a:solidFill>
                  <a:srgbClr val="0070C0"/>
                </a:solidFill>
                <a:latin typeface="Arial" panose="020B0604020202020204" pitchFamily="34" charset="0"/>
                <a:cs typeface="Arial" panose="020B0604020202020204" pitchFamily="34" charset="0"/>
              </a:rPr>
              <a:t> Manual Handling (</a:t>
            </a:r>
            <a:r>
              <a:rPr lang="en-GB" sz="2400" b="1" dirty="0">
                <a:solidFill>
                  <a:srgbClr val="0070C0"/>
                </a:solidFill>
                <a:highlight>
                  <a:srgbClr val="FFFF00"/>
                </a:highlight>
                <a:latin typeface="Arial" panose="020B0604020202020204" pitchFamily="34" charset="0"/>
                <a:cs typeface="Arial" panose="020B0604020202020204" pitchFamily="34" charset="0"/>
              </a:rPr>
              <a:t>HMH</a:t>
            </a:r>
            <a:r>
              <a:rPr lang="en-GB" sz="2400" b="1" dirty="0">
                <a:solidFill>
                  <a:srgbClr val="0070C0"/>
                </a:solidFill>
                <a:latin typeface="Arial" panose="020B0604020202020204" pitchFamily="34" charset="0"/>
                <a:cs typeface="Arial" panose="020B0604020202020204" pitchFamily="34" charset="0"/>
              </a:rPr>
              <a:t>):</a:t>
            </a:r>
          </a:p>
          <a:p>
            <a:endParaRPr lang="en-GB" sz="2400" b="1" dirty="0">
              <a:solidFill>
                <a:srgbClr val="0070C0"/>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GB" sz="2400" b="1" dirty="0">
                <a:solidFill>
                  <a:srgbClr val="0070C0"/>
                </a:solidFill>
                <a:latin typeface="Arial" panose="020B0604020202020204" pitchFamily="34" charset="0"/>
                <a:cs typeface="Arial" panose="020B0604020202020204" pitchFamily="34" charset="0"/>
              </a:rPr>
              <a:t>Can severely damage muscles, bones and joints</a:t>
            </a:r>
            <a:endParaRPr lang="en-GB" sz="2400" dirty="0">
              <a:solidFill>
                <a:srgbClr val="0070C0"/>
              </a:solidFill>
            </a:endParaRP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4</a:t>
            </a:fld>
            <a:endParaRPr lang="en-GB" dirty="0"/>
          </a:p>
        </p:txBody>
      </p:sp>
      <p:grpSp>
        <p:nvGrpSpPr>
          <p:cNvPr id="29" name="Group 28">
            <a:extLst>
              <a:ext uri="{FF2B5EF4-FFF2-40B4-BE49-F238E27FC236}">
                <a16:creationId xmlns:a16="http://schemas.microsoft.com/office/drawing/2014/main" id="{554B6E1D-85AD-4B3C-AB4B-92C4954B2D09}"/>
              </a:ext>
            </a:extLst>
          </p:cNvPr>
          <p:cNvGrpSpPr/>
          <p:nvPr/>
        </p:nvGrpSpPr>
        <p:grpSpPr>
          <a:xfrm>
            <a:off x="6345938" y="1451611"/>
            <a:ext cx="5610787" cy="4982801"/>
            <a:chOff x="8314595" y="1647505"/>
            <a:chExt cx="3260477" cy="3963701"/>
          </a:xfrm>
        </p:grpSpPr>
        <p:grpSp>
          <p:nvGrpSpPr>
            <p:cNvPr id="27" name="Group 26">
              <a:extLst>
                <a:ext uri="{FF2B5EF4-FFF2-40B4-BE49-F238E27FC236}">
                  <a16:creationId xmlns:a16="http://schemas.microsoft.com/office/drawing/2014/main" id="{AC237BF7-0713-4D4A-BF04-7F34E588D48D}"/>
                </a:ext>
              </a:extLst>
            </p:cNvPr>
            <p:cNvGrpSpPr/>
            <p:nvPr/>
          </p:nvGrpSpPr>
          <p:grpSpPr>
            <a:xfrm>
              <a:off x="8314595" y="1647505"/>
              <a:ext cx="3220514" cy="3630875"/>
              <a:chOff x="8314595" y="1647505"/>
              <a:chExt cx="3220514" cy="3630875"/>
            </a:xfrm>
          </p:grpSpPr>
          <p:pic>
            <p:nvPicPr>
              <p:cNvPr id="9" name="Picture 8" descr="A stack of books&#10;&#10;Description automatically generated">
                <a:extLst>
                  <a:ext uri="{FF2B5EF4-FFF2-40B4-BE49-F238E27FC236}">
                    <a16:creationId xmlns:a16="http://schemas.microsoft.com/office/drawing/2014/main" id="{F3AD7E3A-C833-4F12-B63D-7EAC110D70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596" y="1647505"/>
                <a:ext cx="816450" cy="985183"/>
              </a:xfrm>
              <a:prstGeom prst="rect">
                <a:avLst/>
              </a:prstGeom>
            </p:spPr>
          </p:pic>
          <p:pic>
            <p:nvPicPr>
              <p:cNvPr id="11" name="Picture 10">
                <a:extLst>
                  <a:ext uri="{FF2B5EF4-FFF2-40B4-BE49-F238E27FC236}">
                    <a16:creationId xmlns:a16="http://schemas.microsoft.com/office/drawing/2014/main" id="{7CC2B2BF-842F-49D7-B420-2C93ECD33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4595" y="2920079"/>
                <a:ext cx="1519706" cy="1367675"/>
              </a:xfrm>
              <a:prstGeom prst="rect">
                <a:avLst/>
              </a:prstGeom>
            </p:spPr>
          </p:pic>
          <p:pic>
            <p:nvPicPr>
              <p:cNvPr id="13" name="Picture 12" descr="A picture containing outdoor object&#10;&#10;Description automatically generated">
                <a:extLst>
                  <a:ext uri="{FF2B5EF4-FFF2-40B4-BE49-F238E27FC236}">
                    <a16:creationId xmlns:a16="http://schemas.microsoft.com/office/drawing/2014/main" id="{E161042E-87FE-4937-8B81-8C11D332F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5792" y="1674781"/>
                <a:ext cx="745691" cy="957906"/>
              </a:xfrm>
              <a:prstGeom prst="rect">
                <a:avLst/>
              </a:prstGeom>
            </p:spPr>
          </p:pic>
          <p:pic>
            <p:nvPicPr>
              <p:cNvPr id="16" name="Picture 15" descr="A picture containing text, indoor, kitchen, person&#10;&#10;Description automatically generated">
                <a:extLst>
                  <a:ext uri="{FF2B5EF4-FFF2-40B4-BE49-F238E27FC236}">
                    <a16:creationId xmlns:a16="http://schemas.microsoft.com/office/drawing/2014/main" id="{9B50E8B4-13A0-40F9-B65C-E369F650E0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7808" y="2920078"/>
                <a:ext cx="1387301" cy="1367675"/>
              </a:xfrm>
              <a:prstGeom prst="rect">
                <a:avLst/>
              </a:prstGeom>
            </p:spPr>
          </p:pic>
          <p:pic>
            <p:nvPicPr>
              <p:cNvPr id="18" name="Picture 17" descr="A picture containing tree, outdoor, ground, person&#10;&#10;Description automatically generated">
                <a:extLst>
                  <a:ext uri="{FF2B5EF4-FFF2-40B4-BE49-F238E27FC236}">
                    <a16:creationId xmlns:a16="http://schemas.microsoft.com/office/drawing/2014/main" id="{0E757951-6AA0-4B9C-B5EC-E49E251984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3846" y="1712821"/>
                <a:ext cx="1109953" cy="919867"/>
              </a:xfrm>
              <a:prstGeom prst="rect">
                <a:avLst/>
              </a:prstGeom>
            </p:spPr>
          </p:pic>
          <p:pic>
            <p:nvPicPr>
              <p:cNvPr id="20" name="Picture 19">
                <a:extLst>
                  <a:ext uri="{FF2B5EF4-FFF2-40B4-BE49-F238E27FC236}">
                    <a16:creationId xmlns:a16="http://schemas.microsoft.com/office/drawing/2014/main" id="{96597666-AD83-4006-914A-0450925BF3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4596" y="4377716"/>
                <a:ext cx="1294917" cy="832779"/>
              </a:xfrm>
              <a:prstGeom prst="rect">
                <a:avLst/>
              </a:prstGeom>
            </p:spPr>
          </p:pic>
          <p:pic>
            <p:nvPicPr>
              <p:cNvPr id="22" name="Picture 21">
                <a:extLst>
                  <a:ext uri="{FF2B5EF4-FFF2-40B4-BE49-F238E27FC236}">
                    <a16:creationId xmlns:a16="http://schemas.microsoft.com/office/drawing/2014/main" id="{E24CBF8A-9D45-4026-B378-E513A759ED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62418" y="4377716"/>
                <a:ext cx="1491382" cy="900664"/>
              </a:xfrm>
              <a:prstGeom prst="rect">
                <a:avLst/>
              </a:prstGeom>
            </p:spPr>
          </p:pic>
        </p:grpSp>
        <p:sp>
          <p:nvSpPr>
            <p:cNvPr id="28" name="TextBox 27">
              <a:extLst>
                <a:ext uri="{FF2B5EF4-FFF2-40B4-BE49-F238E27FC236}">
                  <a16:creationId xmlns:a16="http://schemas.microsoft.com/office/drawing/2014/main" id="{AECBC868-946C-46DA-8ABA-CF8842E6A4F2}"/>
                </a:ext>
              </a:extLst>
            </p:cNvPr>
            <p:cNvSpPr txBox="1"/>
            <p:nvPr/>
          </p:nvSpPr>
          <p:spPr>
            <a:xfrm>
              <a:off x="8324816" y="5292928"/>
              <a:ext cx="3250256" cy="318278"/>
            </a:xfrm>
            <a:prstGeom prst="rect">
              <a:avLst/>
            </a:prstGeom>
            <a:noFill/>
          </p:spPr>
          <p:txBody>
            <a:bodyPr wrap="none" rtlCol="0">
              <a:spAutoFit/>
            </a:bodyPr>
            <a:lstStyle/>
            <a:p>
              <a:r>
                <a:rPr lang="en-GB" sz="2000" b="1" dirty="0">
                  <a:solidFill>
                    <a:srgbClr val="00B0F0"/>
                  </a:solidFill>
                  <a:latin typeface="Arial" panose="020B0604020202020204" pitchFamily="34" charset="0"/>
                  <a:cs typeface="Arial" panose="020B0604020202020204" pitchFamily="34" charset="0"/>
                </a:rPr>
                <a:t>Examples of potentially HMH tasks/activities</a:t>
              </a:r>
            </a:p>
          </p:txBody>
        </p:sp>
      </p:grpSp>
      <p:sp>
        <p:nvSpPr>
          <p:cNvPr id="5" name="Date Placeholder 4">
            <a:extLst>
              <a:ext uri="{FF2B5EF4-FFF2-40B4-BE49-F238E27FC236}">
                <a16:creationId xmlns:a16="http://schemas.microsoft.com/office/drawing/2014/main" id="{87A3CDEA-6176-4353-A3E8-45945D6F0984}"/>
              </a:ext>
            </a:extLst>
          </p:cNvPr>
          <p:cNvSpPr>
            <a:spLocks noGrp="1"/>
          </p:cNvSpPr>
          <p:nvPr>
            <p:ph type="dt" sz="half" idx="10"/>
          </p:nvPr>
        </p:nvSpPr>
        <p:spPr/>
        <p:txBody>
          <a:bodyPr/>
          <a:lstStyle/>
          <a:p>
            <a:fld id="{F8EB6EA1-2732-4389-A558-89784AF77529}" type="datetime8">
              <a:rPr lang="en-GB" smtClean="0"/>
              <a:t>26/04/2021 21:34</a:t>
            </a:fld>
            <a:endParaRPr lang="en-GB" dirty="0"/>
          </a:p>
        </p:txBody>
      </p:sp>
    </p:spTree>
    <p:extLst>
      <p:ext uri="{BB962C8B-B14F-4D97-AF65-F5344CB8AC3E}">
        <p14:creationId xmlns:p14="http://schemas.microsoft.com/office/powerpoint/2010/main" val="405396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4980" y="212691"/>
            <a:ext cx="6439594" cy="1080120"/>
          </a:xfrm>
        </p:spPr>
        <p:txBody>
          <a:bodyPr>
            <a:normAutofit fontScale="90000"/>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Manual Handling (MH) and Musculoskeletal Disorders (MSDs)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1101760" y="1808919"/>
            <a:ext cx="5747096" cy="255454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800" b="1" dirty="0">
                <a:solidFill>
                  <a:srgbClr val="0070C0"/>
                </a:solidFill>
                <a:latin typeface="Arial" panose="020B0604020202020204" pitchFamily="34" charset="0"/>
                <a:cs typeface="Arial" panose="020B0604020202020204" pitchFamily="34" charset="0"/>
              </a:rPr>
              <a:t>Are not associated with </a:t>
            </a:r>
            <a:r>
              <a:rPr lang="en-GB" sz="2800" b="1" dirty="0">
                <a:solidFill>
                  <a:srgbClr val="FF0000"/>
                </a:solidFill>
                <a:latin typeface="Arial" panose="020B0604020202020204" pitchFamily="34" charset="0"/>
                <a:cs typeface="Arial" panose="020B0604020202020204" pitchFamily="34" charset="0"/>
              </a:rPr>
              <a:t>heavy loads </a:t>
            </a:r>
            <a:r>
              <a:rPr lang="en-GB" sz="2800" b="1" dirty="0">
                <a:solidFill>
                  <a:srgbClr val="0070C0"/>
                </a:solidFill>
                <a:latin typeface="Arial" panose="020B0604020202020204" pitchFamily="34" charset="0"/>
                <a:cs typeface="Arial" panose="020B0604020202020204" pitchFamily="34" charset="0"/>
              </a:rPr>
              <a:t>only…</a:t>
            </a:r>
          </a:p>
          <a:p>
            <a:pPr marL="285750" indent="-285750">
              <a:spcAft>
                <a:spcPts val="1200"/>
              </a:spcAft>
              <a:buFont typeface="Arial" panose="020B0604020202020204" pitchFamily="34" charset="0"/>
              <a:buChar char="•"/>
            </a:pPr>
            <a:endParaRPr lang="en-GB" sz="2800" b="1" dirty="0">
              <a:solidFill>
                <a:srgbClr val="00B0F0"/>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2800" b="1" dirty="0">
                <a:solidFill>
                  <a:srgbClr val="0070C0"/>
                </a:solidFill>
                <a:latin typeface="Arial" panose="020B0604020202020204" pitchFamily="34" charset="0"/>
                <a:cs typeface="Arial" panose="020B0604020202020204" pitchFamily="34" charset="0"/>
              </a:rPr>
              <a:t>Repetitive MH of </a:t>
            </a:r>
            <a:r>
              <a:rPr lang="en-GB" sz="2800" b="1" dirty="0">
                <a:solidFill>
                  <a:srgbClr val="FF0000"/>
                </a:solidFill>
                <a:latin typeface="Arial" panose="020B0604020202020204" pitchFamily="34" charset="0"/>
                <a:cs typeface="Arial" panose="020B0604020202020204" pitchFamily="34" charset="0"/>
              </a:rPr>
              <a:t>light loads </a:t>
            </a:r>
            <a:r>
              <a:rPr lang="en-GB" sz="2800" b="1" dirty="0">
                <a:solidFill>
                  <a:srgbClr val="0070C0"/>
                </a:solidFill>
                <a:latin typeface="Arial" panose="020B0604020202020204" pitchFamily="34" charset="0"/>
                <a:cs typeface="Arial" panose="020B0604020202020204" pitchFamily="34" charset="0"/>
              </a:rPr>
              <a:t>can cause injuries and MSDs.</a:t>
            </a:r>
            <a:endParaRPr lang="en-GB" sz="2800" dirty="0">
              <a:solidFill>
                <a:srgbClr val="0070C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5</a:t>
            </a:fld>
            <a:endParaRPr lang="en-GB" dirty="0"/>
          </a:p>
        </p:txBody>
      </p:sp>
      <p:grpSp>
        <p:nvGrpSpPr>
          <p:cNvPr id="12" name="Group 11">
            <a:extLst>
              <a:ext uri="{FF2B5EF4-FFF2-40B4-BE49-F238E27FC236}">
                <a16:creationId xmlns:a16="http://schemas.microsoft.com/office/drawing/2014/main" id="{E381A907-F1A9-4ADB-B7B6-9838EEDF6880}"/>
              </a:ext>
            </a:extLst>
          </p:cNvPr>
          <p:cNvGrpSpPr/>
          <p:nvPr/>
        </p:nvGrpSpPr>
        <p:grpSpPr>
          <a:xfrm>
            <a:off x="7178041" y="1527048"/>
            <a:ext cx="4185984" cy="4890247"/>
            <a:chOff x="9160569" y="2034323"/>
            <a:chExt cx="1909719" cy="3502827"/>
          </a:xfrm>
        </p:grpSpPr>
        <p:pic>
          <p:nvPicPr>
            <p:cNvPr id="9" name="Picture 8" descr="A picture containing outdoor, person&#10;&#10;Description automatically generated">
              <a:extLst>
                <a:ext uri="{FF2B5EF4-FFF2-40B4-BE49-F238E27FC236}">
                  <a16:creationId xmlns:a16="http://schemas.microsoft.com/office/drawing/2014/main" id="{24C49912-35C4-4E55-B248-00A262B03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569" y="2034323"/>
              <a:ext cx="1873248" cy="1467679"/>
            </a:xfrm>
            <a:prstGeom prst="rect">
              <a:avLst/>
            </a:prstGeom>
          </p:spPr>
        </p:pic>
        <p:pic>
          <p:nvPicPr>
            <p:cNvPr id="13" name="Picture 12">
              <a:extLst>
                <a:ext uri="{FF2B5EF4-FFF2-40B4-BE49-F238E27FC236}">
                  <a16:creationId xmlns:a16="http://schemas.microsoft.com/office/drawing/2014/main" id="{83E8CAD7-B38E-4C45-8158-FA651ABD72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7040" y="4140611"/>
              <a:ext cx="1873248" cy="139653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Date Placeholder 4">
            <a:extLst>
              <a:ext uri="{FF2B5EF4-FFF2-40B4-BE49-F238E27FC236}">
                <a16:creationId xmlns:a16="http://schemas.microsoft.com/office/drawing/2014/main" id="{061AE4E8-1EE0-4069-B691-CFB50DF420A7}"/>
              </a:ext>
            </a:extLst>
          </p:cNvPr>
          <p:cNvSpPr>
            <a:spLocks noGrp="1"/>
          </p:cNvSpPr>
          <p:nvPr>
            <p:ph type="dt" sz="half" idx="10"/>
          </p:nvPr>
        </p:nvSpPr>
        <p:spPr/>
        <p:txBody>
          <a:bodyPr/>
          <a:lstStyle/>
          <a:p>
            <a:fld id="{0D629C07-1013-4C01-8FFC-616C33D06DAF}" type="datetime8">
              <a:rPr lang="en-GB" smtClean="0"/>
              <a:t>26/04/2021 21:34</a:t>
            </a:fld>
            <a:endParaRPr lang="en-GB" dirty="0"/>
          </a:p>
        </p:txBody>
      </p:sp>
    </p:spTree>
    <p:extLst>
      <p:ext uri="{BB962C8B-B14F-4D97-AF65-F5344CB8AC3E}">
        <p14:creationId xmlns:p14="http://schemas.microsoft.com/office/powerpoint/2010/main" val="308240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5022" y="199888"/>
            <a:ext cx="7259619" cy="1080120"/>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Health Risks and </a:t>
            </a:r>
            <a:br>
              <a:rPr lang="en-GB" sz="3200" b="1" dirty="0">
                <a:solidFill>
                  <a:srgbClr val="0070C0"/>
                </a:solidFill>
                <a:latin typeface="Arial" panose="020B0604020202020204" pitchFamily="34" charset="0"/>
                <a:cs typeface="Arial" panose="020B0604020202020204" pitchFamily="34" charset="0"/>
              </a:rPr>
            </a:br>
            <a:r>
              <a:rPr lang="en-GB" sz="3200" b="1" dirty="0">
                <a:solidFill>
                  <a:srgbClr val="0070C0"/>
                </a:solidFill>
                <a:latin typeface="Arial" panose="020B0604020202020204" pitchFamily="34" charset="0"/>
                <a:cs typeface="Arial" panose="020B0604020202020204" pitchFamily="34" charset="0"/>
              </a:rPr>
              <a:t>Hazardous Manual Handling (HMH)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2155766" y="1692334"/>
            <a:ext cx="6051666" cy="3877985"/>
          </a:xfrm>
          <a:prstGeom prst="rect">
            <a:avLst/>
          </a:prstGeom>
          <a:noFill/>
        </p:spPr>
        <p:txBody>
          <a:bodyPr wrap="square" rtlCol="0">
            <a:spAutoFit/>
          </a:bodyPr>
          <a:lstStyle/>
          <a:p>
            <a:pPr>
              <a:spcAft>
                <a:spcPts val="1200"/>
              </a:spcAft>
            </a:pPr>
            <a:r>
              <a:rPr lang="en-GB" sz="2800" b="1" dirty="0">
                <a:solidFill>
                  <a:srgbClr val="C00000"/>
                </a:solidFill>
                <a:latin typeface="Arial" panose="020B0604020202020204" pitchFamily="34" charset="0"/>
                <a:cs typeface="Arial" panose="020B0604020202020204" pitchFamily="34" charset="0"/>
              </a:rPr>
              <a:t>Common risks are Injury to:</a:t>
            </a:r>
          </a:p>
          <a:p>
            <a:pPr marL="342900" indent="-342900">
              <a:spcAft>
                <a:spcPts val="1200"/>
              </a:spcAft>
              <a:buFont typeface="Wingdings" panose="05000000000000000000" pitchFamily="2" charset="2"/>
              <a:buChar char="Ø"/>
            </a:pPr>
            <a:r>
              <a:rPr lang="en-GB" sz="2800" b="1" dirty="0">
                <a:solidFill>
                  <a:srgbClr val="C00000"/>
                </a:solidFill>
                <a:latin typeface="Arial" panose="020B0604020202020204" pitchFamily="34" charset="0"/>
                <a:cs typeface="Arial" panose="020B0604020202020204" pitchFamily="34" charset="0"/>
              </a:rPr>
              <a:t>Lower back </a:t>
            </a:r>
          </a:p>
          <a:p>
            <a:pPr>
              <a:spcAft>
                <a:spcPts val="1200"/>
              </a:spcAft>
            </a:pPr>
            <a:endParaRPr lang="en-GB" sz="2800" b="1" dirty="0">
              <a:solidFill>
                <a:srgbClr val="0070C0"/>
              </a:solidFill>
              <a:latin typeface="Arial" panose="020B0604020202020204" pitchFamily="34" charset="0"/>
              <a:cs typeface="Arial" panose="020B0604020202020204" pitchFamily="34" charset="0"/>
            </a:endParaRPr>
          </a:p>
          <a:p>
            <a:pPr>
              <a:spcAft>
                <a:spcPts val="1200"/>
              </a:spcAft>
            </a:pPr>
            <a:r>
              <a:rPr lang="en-GB" sz="2800" b="1" dirty="0">
                <a:solidFill>
                  <a:srgbClr val="0070C0"/>
                </a:solidFill>
                <a:latin typeface="Arial" panose="020B0604020202020204" pitchFamily="34" charset="0"/>
                <a:cs typeface="Arial" panose="020B0604020202020204" pitchFamily="34" charset="0"/>
              </a:rPr>
              <a:t>Other affected parts are:</a:t>
            </a:r>
          </a:p>
          <a:p>
            <a:pPr marL="342900" indent="-342900">
              <a:spcAft>
                <a:spcPts val="1200"/>
              </a:spcAft>
              <a:buFont typeface="Wingdings" panose="05000000000000000000" pitchFamily="2" charset="2"/>
              <a:buChar char="Ø"/>
            </a:pPr>
            <a:r>
              <a:rPr lang="en-GB" sz="2800" b="1" dirty="0">
                <a:solidFill>
                  <a:srgbClr val="0070C0"/>
                </a:solidFill>
                <a:latin typeface="Arial" panose="020B0604020202020204" pitchFamily="34" charset="0"/>
                <a:cs typeface="Arial" panose="020B0604020202020204" pitchFamily="34" charset="0"/>
              </a:rPr>
              <a:t>Neck, shoulders, elbows, forearms, wrists and fingers</a:t>
            </a:r>
          </a:p>
          <a:p>
            <a:pPr marL="342900" indent="-342900">
              <a:spcAft>
                <a:spcPts val="1200"/>
              </a:spcAft>
              <a:buFont typeface="Wingdings" panose="05000000000000000000" pitchFamily="2" charset="2"/>
              <a:buChar char="Ø"/>
            </a:pPr>
            <a:r>
              <a:rPr lang="en-GB" sz="2800" b="1" dirty="0">
                <a:solidFill>
                  <a:srgbClr val="0070C0"/>
                </a:solidFill>
                <a:latin typeface="Arial" panose="020B0604020202020204" pitchFamily="34" charset="0"/>
                <a:cs typeface="Arial" panose="020B0604020202020204" pitchFamily="34" charset="0"/>
              </a:rPr>
              <a:t>Hips, knees, legs, and angles</a:t>
            </a:r>
            <a:endParaRPr lang="en-GB" sz="2800" dirty="0">
              <a:solidFill>
                <a:srgbClr val="0070C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6</a:t>
            </a:fld>
            <a:endParaRPr lang="en-GB" dirty="0"/>
          </a:p>
        </p:txBody>
      </p:sp>
      <p:pic>
        <p:nvPicPr>
          <p:cNvPr id="9" name="Picture 8">
            <a:extLst>
              <a:ext uri="{FF2B5EF4-FFF2-40B4-BE49-F238E27FC236}">
                <a16:creationId xmlns:a16="http://schemas.microsoft.com/office/drawing/2014/main" id="{95568288-AA5D-4F11-B498-3B7D9DCBE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7344" y="1909504"/>
            <a:ext cx="3079759" cy="3403160"/>
          </a:xfrm>
          <a:prstGeom prst="rect">
            <a:avLst/>
          </a:prstGeom>
        </p:spPr>
      </p:pic>
      <p:sp>
        <p:nvSpPr>
          <p:cNvPr id="5" name="Date Placeholder 4">
            <a:extLst>
              <a:ext uri="{FF2B5EF4-FFF2-40B4-BE49-F238E27FC236}">
                <a16:creationId xmlns:a16="http://schemas.microsoft.com/office/drawing/2014/main" id="{F2C49096-079C-4FEA-A032-0E43DA97BC45}"/>
              </a:ext>
            </a:extLst>
          </p:cNvPr>
          <p:cNvSpPr>
            <a:spLocks noGrp="1"/>
          </p:cNvSpPr>
          <p:nvPr>
            <p:ph type="dt" sz="half" idx="10"/>
          </p:nvPr>
        </p:nvSpPr>
        <p:spPr/>
        <p:txBody>
          <a:bodyPr/>
          <a:lstStyle/>
          <a:p>
            <a:fld id="{8E58CC0A-5969-47F1-851D-AA1A38567C02}" type="datetime8">
              <a:rPr lang="en-GB" smtClean="0"/>
              <a:t>26/04/2021 21:34</a:t>
            </a:fld>
            <a:endParaRPr lang="en-GB" dirty="0"/>
          </a:p>
        </p:txBody>
      </p:sp>
    </p:spTree>
    <p:extLst>
      <p:ext uri="{BB962C8B-B14F-4D97-AF65-F5344CB8AC3E}">
        <p14:creationId xmlns:p14="http://schemas.microsoft.com/office/powerpoint/2010/main" val="803799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8629" y="350351"/>
            <a:ext cx="7194741" cy="804079"/>
          </a:xfrm>
        </p:spPr>
        <p:txBody>
          <a:bodyPr>
            <a:norm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Why there is a keen interest?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7</a:t>
            </a:fld>
            <a:endParaRPr lang="en-GB" dirty="0"/>
          </a:p>
        </p:txBody>
      </p:sp>
      <p:sp>
        <p:nvSpPr>
          <p:cNvPr id="31" name="TextBox 30">
            <a:extLst>
              <a:ext uri="{FF2B5EF4-FFF2-40B4-BE49-F238E27FC236}">
                <a16:creationId xmlns:a16="http://schemas.microsoft.com/office/drawing/2014/main" id="{38F4F5C1-15CD-4A6B-8B3D-7F38F7B19DAB}"/>
              </a:ext>
            </a:extLst>
          </p:cNvPr>
          <p:cNvSpPr txBox="1"/>
          <p:nvPr/>
        </p:nvSpPr>
        <p:spPr>
          <a:xfrm>
            <a:off x="1828800" y="1740187"/>
            <a:ext cx="8140401" cy="2554545"/>
          </a:xfrm>
          <a:prstGeom prst="rect">
            <a:avLst/>
          </a:prstGeom>
          <a:noFill/>
        </p:spPr>
        <p:txBody>
          <a:bodyPr wrap="square" rtlCol="0">
            <a:spAutoFit/>
          </a:bodyPr>
          <a:lstStyle/>
          <a:p>
            <a:pPr algn="ctr">
              <a:spcAft>
                <a:spcPts val="1200"/>
              </a:spcAft>
            </a:pPr>
            <a:r>
              <a:rPr lang="en-GB" sz="2800" b="1" dirty="0">
                <a:solidFill>
                  <a:srgbClr val="C00000"/>
                </a:solidFill>
                <a:latin typeface="Arial" panose="020B0604020202020204" pitchFamily="34" charset="0"/>
                <a:cs typeface="Arial" panose="020B0604020202020204" pitchFamily="34" charset="0"/>
              </a:rPr>
              <a:t>Because Muscular and Skeletal Diseases:</a:t>
            </a:r>
          </a:p>
          <a:p>
            <a:pPr marL="342900" indent="-342900">
              <a:spcAft>
                <a:spcPts val="1200"/>
              </a:spcAft>
              <a:buFont typeface="Arial" panose="020B0604020202020204" pitchFamily="34" charset="0"/>
              <a:buChar char="•"/>
            </a:pPr>
            <a:r>
              <a:rPr lang="en-GB" sz="2800" b="1" dirty="0">
                <a:solidFill>
                  <a:srgbClr val="0070C0"/>
                </a:solidFill>
                <a:latin typeface="Arial" panose="020B0604020202020204" pitchFamily="34" charset="0"/>
                <a:cs typeface="Arial" panose="020B0604020202020204" pitchFamily="34" charset="0"/>
              </a:rPr>
              <a:t>Are one the most common work-caused illnesses </a:t>
            </a:r>
          </a:p>
          <a:p>
            <a:pPr marL="342900" indent="-342900">
              <a:spcAft>
                <a:spcPts val="1200"/>
              </a:spcAft>
              <a:buFont typeface="Arial" panose="020B0604020202020204" pitchFamily="34" charset="0"/>
              <a:buChar char="•"/>
            </a:pPr>
            <a:r>
              <a:rPr lang="en-GB" sz="2800" b="1" u="sng" dirty="0">
                <a:solidFill>
                  <a:srgbClr val="0070C0"/>
                </a:solidFill>
                <a:latin typeface="Arial" panose="020B0604020202020204" pitchFamily="34" charset="0"/>
                <a:cs typeface="Arial" panose="020B0604020202020204" pitchFamily="34" charset="0"/>
              </a:rPr>
              <a:t>Can be prevented</a:t>
            </a:r>
          </a:p>
          <a:p>
            <a:endParaRPr lang="en-GB" dirty="0"/>
          </a:p>
        </p:txBody>
      </p:sp>
      <p:sp>
        <p:nvSpPr>
          <p:cNvPr id="5" name="Date Placeholder 4">
            <a:extLst>
              <a:ext uri="{FF2B5EF4-FFF2-40B4-BE49-F238E27FC236}">
                <a16:creationId xmlns:a16="http://schemas.microsoft.com/office/drawing/2014/main" id="{CFC56BCF-FCA6-4B89-A3DC-2FF737338899}"/>
              </a:ext>
            </a:extLst>
          </p:cNvPr>
          <p:cNvSpPr>
            <a:spLocks noGrp="1"/>
          </p:cNvSpPr>
          <p:nvPr>
            <p:ph type="dt" sz="half" idx="10"/>
          </p:nvPr>
        </p:nvSpPr>
        <p:spPr/>
        <p:txBody>
          <a:bodyPr/>
          <a:lstStyle/>
          <a:p>
            <a:fld id="{A11E61CA-4452-4514-A63E-3E4B2B27A0C2}" type="datetime8">
              <a:rPr lang="en-GB" smtClean="0"/>
              <a:t>26/04/2021 21:34</a:t>
            </a:fld>
            <a:endParaRPr lang="en-GB" dirty="0"/>
          </a:p>
        </p:txBody>
      </p:sp>
    </p:spTree>
    <p:extLst>
      <p:ext uri="{BB962C8B-B14F-4D97-AF65-F5344CB8AC3E}">
        <p14:creationId xmlns:p14="http://schemas.microsoft.com/office/powerpoint/2010/main" val="359795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842" y="406946"/>
            <a:ext cx="7744400" cy="645897"/>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Signs and Symptoms of MSD Injuries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76656" y="1706179"/>
            <a:ext cx="7040879" cy="3877985"/>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GB" sz="2800" b="1" dirty="0">
                <a:solidFill>
                  <a:srgbClr val="0070C0"/>
                </a:solidFill>
                <a:latin typeface="Arial" panose="020B0604020202020204" pitchFamily="34" charset="0"/>
                <a:cs typeface="Arial" panose="020B0604020202020204" pitchFamily="34" charset="0"/>
              </a:rPr>
              <a:t>Back, Muscular and Neurological pain</a:t>
            </a:r>
          </a:p>
          <a:p>
            <a:pPr marL="342900" indent="-342900">
              <a:spcAft>
                <a:spcPts val="1200"/>
              </a:spcAft>
              <a:buFont typeface="Wingdings" panose="05000000000000000000" pitchFamily="2" charset="2"/>
              <a:buChar char="Ø"/>
            </a:pPr>
            <a:r>
              <a:rPr lang="en-GB" sz="2800" b="1" dirty="0">
                <a:solidFill>
                  <a:srgbClr val="0070C0"/>
                </a:solidFill>
                <a:latin typeface="Arial" panose="020B0604020202020204" pitchFamily="34" charset="0"/>
                <a:cs typeface="Arial" panose="020B0604020202020204" pitchFamily="34" charset="0"/>
              </a:rPr>
              <a:t>Sore joints</a:t>
            </a:r>
          </a:p>
          <a:p>
            <a:pPr marL="342900" indent="-342900">
              <a:spcAft>
                <a:spcPts val="1200"/>
              </a:spcAft>
              <a:buFont typeface="Wingdings" panose="05000000000000000000" pitchFamily="2" charset="2"/>
              <a:buChar char="Ø"/>
            </a:pPr>
            <a:r>
              <a:rPr lang="en-GB" sz="2800" b="1" dirty="0">
                <a:solidFill>
                  <a:srgbClr val="0070C0"/>
                </a:solidFill>
                <a:latin typeface="Arial" panose="020B0604020202020204" pitchFamily="34" charset="0"/>
                <a:cs typeface="Arial" panose="020B0604020202020204" pitchFamily="34" charset="0"/>
              </a:rPr>
              <a:t>Tingling</a:t>
            </a:r>
          </a:p>
          <a:p>
            <a:pPr marL="342900" indent="-342900">
              <a:spcAft>
                <a:spcPts val="1200"/>
              </a:spcAft>
              <a:buFont typeface="Wingdings" panose="05000000000000000000" pitchFamily="2" charset="2"/>
              <a:buChar char="Ø"/>
            </a:pPr>
            <a:r>
              <a:rPr lang="en-GB" sz="2800" b="1" dirty="0">
                <a:solidFill>
                  <a:srgbClr val="0070C0"/>
                </a:solidFill>
                <a:latin typeface="Arial" panose="020B0604020202020204" pitchFamily="34" charset="0"/>
                <a:cs typeface="Arial" panose="020B0604020202020204" pitchFamily="34" charset="0"/>
              </a:rPr>
              <a:t>Burning sensation and cramps</a:t>
            </a:r>
          </a:p>
          <a:p>
            <a:pPr marL="342900" indent="-342900">
              <a:spcAft>
                <a:spcPts val="1200"/>
              </a:spcAft>
              <a:buFont typeface="Wingdings" panose="05000000000000000000" pitchFamily="2" charset="2"/>
              <a:buChar char="Ø"/>
            </a:pPr>
            <a:r>
              <a:rPr lang="en-GB" sz="2800" b="1" dirty="0">
                <a:solidFill>
                  <a:srgbClr val="0070C0"/>
                </a:solidFill>
                <a:latin typeface="Arial" panose="020B0604020202020204" pitchFamily="34" charset="0"/>
                <a:cs typeface="Arial" panose="020B0604020202020204" pitchFamily="34" charset="0"/>
              </a:rPr>
              <a:t>Reduced mobility</a:t>
            </a:r>
          </a:p>
          <a:p>
            <a:pPr marL="342900" indent="-342900">
              <a:spcAft>
                <a:spcPts val="1200"/>
              </a:spcAft>
              <a:buFont typeface="Wingdings" panose="05000000000000000000" pitchFamily="2" charset="2"/>
              <a:buChar char="Ø"/>
            </a:pPr>
            <a:r>
              <a:rPr lang="en-GB" sz="2800" b="1" dirty="0">
                <a:solidFill>
                  <a:srgbClr val="0070C0"/>
                </a:solidFill>
                <a:latin typeface="Arial" panose="020B0604020202020204" pitchFamily="34" charset="0"/>
                <a:cs typeface="Arial" panose="020B0604020202020204" pitchFamily="34" charset="0"/>
              </a:rPr>
              <a:t>Becoming accident-prone to  slips, trips and falls</a:t>
            </a: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p:txBody>
          <a:bodyPr/>
          <a:lstStyle/>
          <a:p>
            <a:fld id="{3DB36CE2-65BA-4721-BB1A-1EDB821F77A6}" type="slidenum">
              <a:rPr lang="en-GB" smtClean="0"/>
              <a:t>8</a:t>
            </a:fld>
            <a:endParaRPr lang="en-GB" dirty="0"/>
          </a:p>
        </p:txBody>
      </p:sp>
      <p:pic>
        <p:nvPicPr>
          <p:cNvPr id="9" name="Picture 8">
            <a:extLst>
              <a:ext uri="{FF2B5EF4-FFF2-40B4-BE49-F238E27FC236}">
                <a16:creationId xmlns:a16="http://schemas.microsoft.com/office/drawing/2014/main" id="{A95CDC0A-BC2A-43AB-BAFB-AEB636363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856" y="2508308"/>
            <a:ext cx="3590545" cy="2776924"/>
          </a:xfrm>
          <a:prstGeom prst="rect">
            <a:avLst/>
          </a:prstGeom>
        </p:spPr>
      </p:pic>
      <p:sp>
        <p:nvSpPr>
          <p:cNvPr id="5" name="Date Placeholder 4">
            <a:extLst>
              <a:ext uri="{FF2B5EF4-FFF2-40B4-BE49-F238E27FC236}">
                <a16:creationId xmlns:a16="http://schemas.microsoft.com/office/drawing/2014/main" id="{0A251A17-44EB-4203-8AA7-DAB3ED0B7F9B}"/>
              </a:ext>
            </a:extLst>
          </p:cNvPr>
          <p:cNvSpPr>
            <a:spLocks noGrp="1"/>
          </p:cNvSpPr>
          <p:nvPr>
            <p:ph type="dt" sz="half" idx="10"/>
          </p:nvPr>
        </p:nvSpPr>
        <p:spPr/>
        <p:txBody>
          <a:bodyPr/>
          <a:lstStyle/>
          <a:p>
            <a:fld id="{47741A14-E8F1-4BE1-A72B-149E85F10B8F}" type="datetime8">
              <a:rPr lang="en-GB" smtClean="0"/>
              <a:t>26/04/2021 21:34</a:t>
            </a:fld>
            <a:endParaRPr lang="en-GB" dirty="0"/>
          </a:p>
        </p:txBody>
      </p:sp>
    </p:spTree>
    <p:extLst>
      <p:ext uri="{BB962C8B-B14F-4D97-AF65-F5344CB8AC3E}">
        <p14:creationId xmlns:p14="http://schemas.microsoft.com/office/powerpoint/2010/main" val="142287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688" y="143490"/>
            <a:ext cx="7837924" cy="976650"/>
          </a:xfrm>
        </p:spPr>
        <p:txBody>
          <a:bodyPr>
            <a:noAutofit/>
          </a:bodyPr>
          <a:lstStyle/>
          <a:p>
            <a:pPr>
              <a:spcAft>
                <a:spcPts val="1200"/>
              </a:spcAft>
            </a:pPr>
            <a:r>
              <a:rPr lang="en-GB" sz="3200" b="1" dirty="0">
                <a:solidFill>
                  <a:srgbClr val="0070C0"/>
                </a:solidFill>
                <a:latin typeface="Arial" panose="020B0604020202020204" pitchFamily="34" charset="0"/>
                <a:cs typeface="Arial" panose="020B0604020202020204" pitchFamily="34" charset="0"/>
              </a:rPr>
              <a:t>Understanding Our Spine </a:t>
            </a:r>
            <a:br>
              <a:rPr lang="en-GB" sz="3200" b="1" dirty="0">
                <a:solidFill>
                  <a:srgbClr val="0070C0"/>
                </a:solidFill>
                <a:latin typeface="Arial" panose="020B0604020202020204" pitchFamily="34" charset="0"/>
                <a:cs typeface="Arial" panose="020B0604020202020204" pitchFamily="34" charset="0"/>
              </a:rPr>
            </a:br>
            <a:r>
              <a:rPr lang="en-GB" sz="3200" b="1" dirty="0">
                <a:solidFill>
                  <a:srgbClr val="C00000"/>
                </a:solidFill>
                <a:latin typeface="Arial" panose="020B0604020202020204" pitchFamily="34" charset="0"/>
                <a:cs typeface="Arial" panose="020B0604020202020204" pitchFamily="34" charset="0"/>
              </a:rPr>
              <a:t>Basics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7317" y="0"/>
            <a:ext cx="1504683" cy="1080120"/>
          </a:xfrm>
          <a:prstGeom prst="rect">
            <a:avLst/>
          </a:prstGeom>
        </p:spPr>
      </p:pic>
      <p:sp>
        <p:nvSpPr>
          <p:cNvPr id="15" name="TextBox 14">
            <a:extLst>
              <a:ext uri="{FF2B5EF4-FFF2-40B4-BE49-F238E27FC236}">
                <a16:creationId xmlns:a16="http://schemas.microsoft.com/office/drawing/2014/main" id="{C9201529-8947-4D03-A562-D81AD073B346}"/>
              </a:ext>
            </a:extLst>
          </p:cNvPr>
          <p:cNvSpPr txBox="1"/>
          <p:nvPr/>
        </p:nvSpPr>
        <p:spPr>
          <a:xfrm>
            <a:off x="614029" y="1808643"/>
            <a:ext cx="6509147" cy="4462760"/>
          </a:xfrm>
          <a:prstGeom prst="rect">
            <a:avLst/>
          </a:prstGeom>
          <a:noFill/>
        </p:spPr>
        <p:txBody>
          <a:bodyPr wrap="square" rtlCol="0">
            <a:spAutoFit/>
          </a:bodyPr>
          <a:lstStyle/>
          <a:p>
            <a:r>
              <a:rPr lang="en-GB" sz="2800" b="1" u="sng" dirty="0">
                <a:solidFill>
                  <a:srgbClr val="0070C0"/>
                </a:solidFill>
                <a:latin typeface="Arial" panose="020B0604020202020204" pitchFamily="34" charset="0"/>
                <a:cs typeface="Arial" panose="020B0604020202020204" pitchFamily="34" charset="0"/>
              </a:rPr>
              <a:t>Our S-curve spine:</a:t>
            </a:r>
          </a:p>
          <a:p>
            <a:r>
              <a:rPr lang="en-GB" sz="2400" b="1" dirty="0">
                <a:solidFill>
                  <a:srgbClr val="0070C0"/>
                </a:solidFill>
                <a:latin typeface="Arial" panose="020B0604020202020204" pitchFamily="34" charset="0"/>
                <a:cs typeface="Arial" panose="020B0604020202020204" pitchFamily="34" charset="0"/>
              </a:rPr>
              <a:t>Is a very “flexible tool”, and</a:t>
            </a:r>
          </a:p>
          <a:p>
            <a:r>
              <a:rPr lang="en-GB" sz="2400" b="1" dirty="0">
                <a:solidFill>
                  <a:srgbClr val="0070C0"/>
                </a:solidFill>
                <a:latin typeface="Arial" panose="020B0604020202020204" pitchFamily="34" charset="0"/>
                <a:cs typeface="Arial" panose="020B0604020202020204" pitchFamily="34" charset="0"/>
              </a:rPr>
              <a:t>Supports the upper part of the body.</a:t>
            </a:r>
          </a:p>
          <a:p>
            <a:endParaRPr lang="en-GB" sz="2400" b="1" dirty="0">
              <a:solidFill>
                <a:srgbClr val="0070C0"/>
              </a:solidFill>
              <a:latin typeface="Arial" panose="020B0604020202020204" pitchFamily="34" charset="0"/>
              <a:cs typeface="Arial" panose="020B0604020202020204" pitchFamily="34" charset="0"/>
            </a:endParaRPr>
          </a:p>
          <a:p>
            <a:r>
              <a:rPr lang="en-GB" sz="2800" b="1" u="sng" dirty="0">
                <a:solidFill>
                  <a:srgbClr val="0070C0"/>
                </a:solidFill>
                <a:latin typeface="Arial" panose="020B0604020202020204" pitchFamily="34" charset="0"/>
                <a:cs typeface="Arial" panose="020B0604020202020204" pitchFamily="34" charset="0"/>
              </a:rPr>
              <a:t>Inter-bones disc </a:t>
            </a:r>
            <a:r>
              <a:rPr lang="en-GB" sz="2800" b="1" dirty="0">
                <a:solidFill>
                  <a:srgbClr val="0070C0"/>
                </a:solidFill>
                <a:latin typeface="Arial" panose="020B0604020202020204" pitchFamily="34" charset="0"/>
                <a:cs typeface="Arial" panose="020B0604020202020204" pitchFamily="34" charset="0"/>
              </a:rPr>
              <a:t>(“putty”):</a:t>
            </a:r>
          </a:p>
          <a:p>
            <a:r>
              <a:rPr lang="en-GB" sz="2400" b="1" dirty="0">
                <a:solidFill>
                  <a:srgbClr val="0070C0"/>
                </a:solidFill>
                <a:latin typeface="Arial" panose="020B0604020202020204" pitchFamily="34" charset="0"/>
                <a:cs typeface="Arial" panose="020B0604020202020204" pitchFamily="34" charset="0"/>
              </a:rPr>
              <a:t>Acts like a “shock absorber” and a cushion </a:t>
            </a:r>
            <a:r>
              <a:rPr lang="en-GB" sz="2000" dirty="0">
                <a:solidFill>
                  <a:srgbClr val="0070C0"/>
                </a:solidFill>
                <a:latin typeface="Arial" panose="020B0604020202020204" pitchFamily="34" charset="0"/>
                <a:cs typeface="Arial" panose="020B0604020202020204" pitchFamily="34" charset="0"/>
              </a:rPr>
              <a:t>(see pink/grey putty in figures)</a:t>
            </a:r>
            <a:endParaRPr lang="en-GB" sz="2000" u="sng" dirty="0">
              <a:solidFill>
                <a:srgbClr val="0070C0"/>
              </a:solidFill>
              <a:latin typeface="Arial" panose="020B0604020202020204" pitchFamily="34" charset="0"/>
              <a:cs typeface="Arial" panose="020B0604020202020204" pitchFamily="34" charset="0"/>
            </a:endParaRPr>
          </a:p>
          <a:p>
            <a:endParaRPr lang="en-GB" sz="2400" b="1" dirty="0">
              <a:solidFill>
                <a:srgbClr val="0070C0"/>
              </a:solidFill>
              <a:latin typeface="Arial" panose="020B0604020202020204" pitchFamily="34" charset="0"/>
              <a:cs typeface="Arial" panose="020B0604020202020204" pitchFamily="34" charset="0"/>
            </a:endParaRPr>
          </a:p>
          <a:p>
            <a:r>
              <a:rPr lang="en-GB" sz="2400" b="1" dirty="0">
                <a:solidFill>
                  <a:srgbClr val="0070C0"/>
                </a:solidFill>
                <a:latin typeface="Arial" panose="020B0604020202020204" pitchFamily="34" charset="0"/>
                <a:cs typeface="Arial" panose="020B0604020202020204" pitchFamily="34" charset="0"/>
              </a:rPr>
              <a:t>Helps to protect nerves and blood vessels passing in between bones </a:t>
            </a:r>
          </a:p>
          <a:p>
            <a:r>
              <a:rPr lang="en-GB" sz="2000" dirty="0">
                <a:solidFill>
                  <a:srgbClr val="0070C0"/>
                </a:solidFill>
                <a:latin typeface="Arial" panose="020B0604020202020204" pitchFamily="34" charset="0"/>
                <a:cs typeface="Arial" panose="020B0604020202020204" pitchFamily="34" charset="0"/>
              </a:rPr>
              <a:t>(see yellow string like illustration depicting nerves)</a:t>
            </a:r>
          </a:p>
          <a:p>
            <a:endParaRPr lang="en-GB" sz="2000" dirty="0">
              <a:solidFill>
                <a:srgbClr val="FF0000"/>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0F93A9-0555-4C7C-A130-23CBFF0203C5}"/>
              </a:ext>
            </a:extLst>
          </p:cNvPr>
          <p:cNvSpPr>
            <a:spLocks noGrp="1"/>
          </p:cNvSpPr>
          <p:nvPr>
            <p:ph type="sldNum" sz="quarter" idx="12"/>
          </p:nvPr>
        </p:nvSpPr>
        <p:spPr>
          <a:xfrm>
            <a:off x="8628529" y="6285757"/>
            <a:ext cx="2743200" cy="365125"/>
          </a:xfrm>
        </p:spPr>
        <p:txBody>
          <a:bodyPr/>
          <a:lstStyle/>
          <a:p>
            <a:fld id="{3DB36CE2-65BA-4721-BB1A-1EDB821F77A6}" type="slidenum">
              <a:rPr lang="en-GB" smtClean="0"/>
              <a:t>9</a:t>
            </a:fld>
            <a:endParaRPr lang="en-GB" dirty="0"/>
          </a:p>
        </p:txBody>
      </p:sp>
      <p:grpSp>
        <p:nvGrpSpPr>
          <p:cNvPr id="10" name="Group 9">
            <a:extLst>
              <a:ext uri="{FF2B5EF4-FFF2-40B4-BE49-F238E27FC236}">
                <a16:creationId xmlns:a16="http://schemas.microsoft.com/office/drawing/2014/main" id="{99DD45AF-C709-4A78-ACEA-487BDC1B8022}"/>
              </a:ext>
            </a:extLst>
          </p:cNvPr>
          <p:cNvGrpSpPr/>
          <p:nvPr/>
        </p:nvGrpSpPr>
        <p:grpSpPr>
          <a:xfrm>
            <a:off x="7854289" y="1405890"/>
            <a:ext cx="4121938" cy="4828819"/>
            <a:chOff x="7854289" y="1405890"/>
            <a:chExt cx="4121938" cy="4828819"/>
          </a:xfrm>
        </p:grpSpPr>
        <p:grpSp>
          <p:nvGrpSpPr>
            <p:cNvPr id="14" name="Group 13">
              <a:extLst>
                <a:ext uri="{FF2B5EF4-FFF2-40B4-BE49-F238E27FC236}">
                  <a16:creationId xmlns:a16="http://schemas.microsoft.com/office/drawing/2014/main" id="{EA360CC6-8311-4360-8F16-21E752007A22}"/>
                </a:ext>
              </a:extLst>
            </p:cNvPr>
            <p:cNvGrpSpPr/>
            <p:nvPr/>
          </p:nvGrpSpPr>
          <p:grpSpPr>
            <a:xfrm>
              <a:off x="7854289" y="1405890"/>
              <a:ext cx="3594761" cy="4828819"/>
              <a:chOff x="8426243" y="972939"/>
              <a:chExt cx="3174032" cy="5239140"/>
            </a:xfrm>
          </p:grpSpPr>
          <p:pic>
            <p:nvPicPr>
              <p:cNvPr id="13" name="Picture 4" descr="l48_09&#10;Image of the spine and how it distributes loads">
                <a:extLst>
                  <a:ext uri="{FF2B5EF4-FFF2-40B4-BE49-F238E27FC236}">
                    <a16:creationId xmlns:a16="http://schemas.microsoft.com/office/drawing/2014/main" id="{7F7708ED-7831-47D2-8EA4-DAABB2D04B0F}"/>
                  </a:ext>
                </a:extLst>
              </p:cNvPr>
              <p:cNvPicPr>
                <a:picLocks noChangeAspect="1"/>
              </p:cNvPicPr>
              <p:nvPr/>
            </p:nvPicPr>
            <p:blipFill>
              <a:blip r:embed="rId4"/>
              <a:srcRect/>
              <a:stretch>
                <a:fillRect/>
              </a:stretch>
            </p:blipFill>
            <p:spPr>
              <a:xfrm>
                <a:off x="8668816" y="4376806"/>
                <a:ext cx="2931459" cy="1448581"/>
              </a:xfrm>
              <a:prstGeom prst="rect">
                <a:avLst/>
              </a:prstGeom>
              <a:noFill/>
              <a:ln>
                <a:noFill/>
              </a:ln>
            </p:spPr>
          </p:pic>
          <p:sp>
            <p:nvSpPr>
              <p:cNvPr id="12" name="TextBox 11">
                <a:extLst>
                  <a:ext uri="{FF2B5EF4-FFF2-40B4-BE49-F238E27FC236}">
                    <a16:creationId xmlns:a16="http://schemas.microsoft.com/office/drawing/2014/main" id="{9B3FEFB6-A2F3-4B7C-B180-0DE00F2ED2E2}"/>
                  </a:ext>
                </a:extLst>
              </p:cNvPr>
              <p:cNvSpPr txBox="1"/>
              <p:nvPr/>
            </p:nvSpPr>
            <p:spPr>
              <a:xfrm>
                <a:off x="8775479" y="5777970"/>
                <a:ext cx="2823529" cy="434109"/>
              </a:xfrm>
              <a:prstGeom prst="rect">
                <a:avLst/>
              </a:prstGeom>
              <a:noFill/>
            </p:spPr>
            <p:txBody>
              <a:bodyPr wrap="none" rtlCol="0">
                <a:spAutoFit/>
              </a:bodyPr>
              <a:lstStyle/>
              <a:p>
                <a:r>
                  <a:rPr lang="en-GB" sz="2000" b="1" dirty="0"/>
                  <a:t>Bones and putty movement </a:t>
                </a:r>
              </a:p>
            </p:txBody>
          </p:sp>
          <p:pic>
            <p:nvPicPr>
              <p:cNvPr id="16" name="Picture 15" descr="A picture containing wall, indoor&#10;&#10;Description automatically generated">
                <a:extLst>
                  <a:ext uri="{FF2B5EF4-FFF2-40B4-BE49-F238E27FC236}">
                    <a16:creationId xmlns:a16="http://schemas.microsoft.com/office/drawing/2014/main" id="{10085033-8739-4F67-AC90-1E6243EF40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6243" y="972939"/>
                <a:ext cx="1882587" cy="3326264"/>
              </a:xfrm>
              <a:prstGeom prst="rect">
                <a:avLst/>
              </a:prstGeom>
            </p:spPr>
          </p:pic>
        </p:grpSp>
        <p:pic>
          <p:nvPicPr>
            <p:cNvPr id="9" name="Picture 8">
              <a:extLst>
                <a:ext uri="{FF2B5EF4-FFF2-40B4-BE49-F238E27FC236}">
                  <a16:creationId xmlns:a16="http://schemas.microsoft.com/office/drawing/2014/main" id="{0C4CD681-2320-4980-8171-6583CC0B34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67544" y="1664208"/>
              <a:ext cx="1908683" cy="2702052"/>
            </a:xfrm>
            <a:prstGeom prst="rect">
              <a:avLst/>
            </a:prstGeom>
          </p:spPr>
        </p:pic>
      </p:grpSp>
      <p:sp>
        <p:nvSpPr>
          <p:cNvPr id="5" name="Date Placeholder 4">
            <a:extLst>
              <a:ext uri="{FF2B5EF4-FFF2-40B4-BE49-F238E27FC236}">
                <a16:creationId xmlns:a16="http://schemas.microsoft.com/office/drawing/2014/main" id="{0C534652-1511-46A6-AF05-A620FED722AF}"/>
              </a:ext>
            </a:extLst>
          </p:cNvPr>
          <p:cNvSpPr>
            <a:spLocks noGrp="1"/>
          </p:cNvSpPr>
          <p:nvPr>
            <p:ph type="dt" sz="half" idx="10"/>
          </p:nvPr>
        </p:nvSpPr>
        <p:spPr/>
        <p:txBody>
          <a:bodyPr/>
          <a:lstStyle/>
          <a:p>
            <a:fld id="{278797E1-7E5B-4A8C-87AC-71CEB49089C8}" type="datetime8">
              <a:rPr lang="en-GB" smtClean="0"/>
              <a:t>26/04/2021 21:34</a:t>
            </a:fld>
            <a:endParaRPr lang="en-GB" dirty="0"/>
          </a:p>
        </p:txBody>
      </p:sp>
    </p:spTree>
    <p:extLst>
      <p:ext uri="{BB962C8B-B14F-4D97-AF65-F5344CB8AC3E}">
        <p14:creationId xmlns:p14="http://schemas.microsoft.com/office/powerpoint/2010/main" val="78703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E77046B8F4AC46BB742A33D25C48A4" ma:contentTypeVersion="10" ma:contentTypeDescription="Create a new document." ma:contentTypeScope="" ma:versionID="5a3047b0e40f5268db603e6096ece145">
  <xsd:schema xmlns:xsd="http://www.w3.org/2001/XMLSchema" xmlns:xs="http://www.w3.org/2001/XMLSchema" xmlns:p="http://schemas.microsoft.com/office/2006/metadata/properties" xmlns:ns3="45dc8ab5-fed7-4be1-8d50-f31354fc534b" targetNamespace="http://schemas.microsoft.com/office/2006/metadata/properties" ma:root="true" ma:fieldsID="db1e125fcae882ca995a238d9210d14e" ns3:_="">
    <xsd:import namespace="45dc8ab5-fed7-4be1-8d50-f31354fc534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c8ab5-fed7-4be1-8d50-f31354fc5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427385-34DB-4CBD-980E-3DC38C2C62A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5E21E5-16CB-4E3A-9869-D744F78CD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c8ab5-fed7-4be1-8d50-f31354fc5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219A61-0F81-4C79-82AD-778B91555D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1939</TotalTime>
  <Words>3619</Words>
  <Application>Microsoft Office PowerPoint</Application>
  <PresentationFormat>Widescreen</PresentationFormat>
  <Paragraphs>461</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Manual Handling and Musculoskeletal Disorders   Don’t become a statistics Be part of the solution</vt:lpstr>
      <vt:lpstr>About this Module</vt:lpstr>
      <vt:lpstr>What is Manual Handling?</vt:lpstr>
      <vt:lpstr>Manual Handling (MH) and Musculoskeletal Disorders (MSDs)</vt:lpstr>
      <vt:lpstr>Manual Handling (MH) and Musculoskeletal Disorders (MSDs)</vt:lpstr>
      <vt:lpstr>Health Risks and  Hazardous Manual Handling (HMH)</vt:lpstr>
      <vt:lpstr>Why there is a keen interest?</vt:lpstr>
      <vt:lpstr>Signs and Symptoms of MSD Injuries</vt:lpstr>
      <vt:lpstr>Understanding Our Spine  Basics</vt:lpstr>
      <vt:lpstr>Risk of injury  Basics</vt:lpstr>
      <vt:lpstr>Risk of Injury  “Leaky” Discs Basics</vt:lpstr>
      <vt:lpstr>Am I at Risk of Developing Work-Related MSDs? Rules of Thumb - 1</vt:lpstr>
      <vt:lpstr>Am I at Risk of Developing Work-Related MSDs? Rules of Thumb - 2</vt:lpstr>
      <vt:lpstr>The Manual Handling Operations Regulations 1992</vt:lpstr>
      <vt:lpstr>My Employer  -  being part of the solution?</vt:lpstr>
      <vt:lpstr>My Employer  - being part of the solution?</vt:lpstr>
      <vt:lpstr>My Employer - being part of the solution?</vt:lpstr>
      <vt:lpstr>My Employer  -   being part of the solution?</vt:lpstr>
      <vt:lpstr>My Employer - being part of the solution?</vt:lpstr>
      <vt:lpstr>My Employer -   being part of the solution?</vt:lpstr>
      <vt:lpstr>Manual Handling (MH) and Musculoskeletal Disorders (MSDs)</vt:lpstr>
      <vt:lpstr>If You have to Lift</vt:lpstr>
      <vt:lpstr>No. 1: If you have to lift, think before lifting</vt:lpstr>
      <vt:lpstr>No. 2: Adopt a Stable Position</vt:lpstr>
      <vt:lpstr>No. 3: Lifting</vt:lpstr>
      <vt:lpstr>No. 4: Moving</vt:lpstr>
      <vt:lpstr>No. 5: Putting it down</vt:lpstr>
      <vt:lpstr>Manual Lifting Basics</vt:lpstr>
      <vt:lpstr>Manual Handling and Musculoskeletal Disorders</vt:lpstr>
      <vt:lpstr>Qs- Manual Handling and Musculoskeletal Disorders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 Victim  of  Hand-Arm Vibration (HAV) Related Diseases Caused by Work</dc:title>
  <dc:creator>Bob Rajan</dc:creator>
  <cp:lastModifiedBy>Bob Rajan</cp:lastModifiedBy>
  <cp:revision>4</cp:revision>
  <dcterms:created xsi:type="dcterms:W3CDTF">2020-12-03T13:02:32Z</dcterms:created>
  <dcterms:modified xsi:type="dcterms:W3CDTF">2021-04-26T21:23:58Z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0x010100DAE77046B8F4AC46BB742A33D25C48A4</vt:lpwstr>
  </property>
</Properties>
</file>